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923" y="566531"/>
            <a:ext cx="5059398" cy="216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Levédia és </a:t>
            </a:r>
          </a:p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Etelköz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52" y="907178"/>
            <a:ext cx="7168533" cy="4738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899077" y="348261"/>
            <a:ext cx="610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vándorlásának állomásai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03320" y="2907092"/>
            <a:ext cx="188705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Levédia</a:t>
            </a:r>
          </a:p>
        </p:txBody>
      </p:sp>
      <p:sp>
        <p:nvSpPr>
          <p:cNvPr id="7" name="Téglalap 6"/>
          <p:cNvSpPr/>
          <p:nvPr/>
        </p:nvSpPr>
        <p:spPr>
          <a:xfrm>
            <a:off x="58566" y="3792490"/>
            <a:ext cx="64008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Kr. u. 8.században Magna Hungáriából a magyarok nagy 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 délnyugati irányba vándorolt tovább.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81933" y="5681557"/>
            <a:ext cx="81196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 korból már írott források is rendelkezésünkre állnak.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ugyanis a Bizánci Birodalom,'látókörébe'' kerültek,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Konstantin császár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írt róluk. 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Lejegyezte,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a magyarok a Levédiának nevezett helyen laktak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Leírása alapján a Don folyó környékét tarthatjuk Levédiának.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26" y="5203847"/>
            <a:ext cx="3467062" cy="376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04050" y="8876462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Fémből készült díszes tarsolylemez</a:t>
            </a:r>
          </a:p>
        </p:txBody>
      </p:sp>
    </p:spTree>
    <p:extLst>
      <p:ext uri="{BB962C8B-B14F-4D97-AF65-F5344CB8AC3E}">
        <p14:creationId xmlns:p14="http://schemas.microsoft.com/office/powerpoint/2010/main" val="772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0506" y="163286"/>
            <a:ext cx="64008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a vidéken volt a tőrök nyelvű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kazárok birodalma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Alattvalói, a bolgár-törökök (onogurok) lettek a magyarság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bolgár-törökök letelepedett, földművelő, állattenyésztő életmódja mintául szolgált a magyarságnak.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Török eredetű szavaink többsége ekkor került a nyelvünkbe.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szavak egy része az állattenyésztésre vagy annak termékeire utal (pl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ökör disznó, borjú, sajt, túró), másik része a földművelésre (pl. búza, borsó, gyümölcs, szőlő, bor eke, sarló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Téglalap 4"/>
          <p:cNvSpPr/>
          <p:nvPr/>
        </p:nvSpPr>
        <p:spPr>
          <a:xfrm>
            <a:off x="7106479" y="5142413"/>
            <a:ext cx="59104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arra következtetünk, hogy 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magyarok megismerkedtek a földműveléssel.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Konstantin császár azt írta, hogy a magyarok szálláshelye vezérükről, Levediről kapta nevét. ,,Levedi a magyarok első vajdája", azaz törzseik vezetője volt.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törzsszövetségét Hét magyarnak nevezték.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27" y="349049"/>
            <a:ext cx="2330534" cy="465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8579635" y="1675454"/>
            <a:ext cx="4182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állatalakok és a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növényi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motívumok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gyakran megjelennek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ötvöstárgyakon</a:t>
            </a:r>
          </a:p>
        </p:txBody>
      </p:sp>
      <p:pic>
        <p:nvPicPr>
          <p:cNvPr id="2052" name="Picture 4" descr="https://upload.wikimedia.org/wikipedia/commons/0/09/Car_Du%C5%A1an,_Manastir_Lesnovo,_XIV_v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" y="6324974"/>
            <a:ext cx="2217846" cy="3099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655515" y="6840939"/>
            <a:ext cx="57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VII. (</a:t>
            </a:r>
            <a:r>
              <a:rPr lang="hu-H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Bíborbanszületett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Kónsztantinosz</a:t>
            </a:r>
            <a:r>
              <a:rPr lang="hu-H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</a:t>
            </a:r>
            <a:r>
              <a:rPr lang="hu-H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959) 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Bizánci Birodalom császára </a:t>
            </a:r>
          </a:p>
          <a:p>
            <a:pPr algn="ctr"/>
            <a:r>
              <a:rPr lang="hu-H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(uralkodott társcsászárként 908 - 945; egyeduralkodóként 945.)</a:t>
            </a:r>
          </a:p>
        </p:txBody>
      </p:sp>
    </p:spTree>
    <p:extLst>
      <p:ext uri="{BB962C8B-B14F-4D97-AF65-F5344CB8AC3E}">
        <p14:creationId xmlns:p14="http://schemas.microsoft.com/office/powerpoint/2010/main" val="34480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30423" y="158000"/>
            <a:ext cx="64008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elnevezés nem azt jelenti, hogy mind a hét törzs kizárólag magyarokból állt, hanem hét törzset jelöl, amelynek többsége és vezetője magyar volt. 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hét törzs neve: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Nyék, Megyer, Kér, Kürtgyarmat, Tarján, Jenő, Keszi.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törzsszövetség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nem volt független, hanem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Kazár Birodalom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fennhatósága alatt állt.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ldalukon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hadjáratban is részt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vettek.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ilyen alkalommal kerültek szembe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besenyők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kel.</a:t>
            </a:r>
          </a:p>
          <a:p>
            <a:endPara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" y="5909524"/>
            <a:ext cx="8312202" cy="364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6925404" y="3490056"/>
            <a:ext cx="58291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Vereséget szenvedtek, és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nyugatabbra költöztek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Csatlakozott hozzájuk a kazárok egy része is,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akik {ellázadtak a birodalom ellen.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voltak a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kabarok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költözéssel a  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magyarok kikerültek a kazár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fennhatóság alól.</a:t>
            </a:r>
          </a:p>
        </p:txBody>
      </p:sp>
      <p:pic>
        <p:nvPicPr>
          <p:cNvPr id="3078" name="Picture 6" descr="http://alfahir.hu/sites/barikad.hu/files/OB/beseny%C5%91%20kezd%C5%91%20modifi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28" y="157998"/>
            <a:ext cx="3304771" cy="287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arijurtaakademia.hupont.hu/felhasznalok_uj/2/0/208982/kepfeltoltes/besenyo_vez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324" y="158000"/>
            <a:ext cx="2785240" cy="292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8181684" y="7106993"/>
            <a:ext cx="4586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magyarok kedvelt hadicsele volt, hogy megfutamodást színleltek,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majd hátba támadták az ellenséget.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482625" y="2921022"/>
            <a:ext cx="458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rettegett besenyő harcosok</a:t>
            </a:r>
          </a:p>
        </p:txBody>
      </p:sp>
    </p:spTree>
    <p:extLst>
      <p:ext uri="{BB962C8B-B14F-4D97-AF65-F5344CB8AC3E}">
        <p14:creationId xmlns:p14="http://schemas.microsoft.com/office/powerpoint/2010/main" val="15077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postr.hu/uploads/blogs/13968/127725/post_127725_20130506154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17" y="6616"/>
            <a:ext cx="6149483" cy="5154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" y="5003855"/>
            <a:ext cx="7886607" cy="459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24298" y="57355"/>
            <a:ext cx="1802096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Etelköz</a:t>
            </a:r>
          </a:p>
        </p:txBody>
      </p:sp>
      <p:sp>
        <p:nvSpPr>
          <p:cNvPr id="6" name="Téglalap 5"/>
          <p:cNvSpPr/>
          <p:nvPr/>
        </p:nvSpPr>
        <p:spPr>
          <a:xfrm>
            <a:off x="251317" y="996605"/>
            <a:ext cx="64008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előtti utolsó szálláshely,</a:t>
            </a:r>
          </a:p>
          <a:p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Etelköz </a:t>
            </a:r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nevét is Konstantin császár</a:t>
            </a:r>
          </a:p>
          <a:p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írásából ismerjük. </a:t>
            </a:r>
          </a:p>
          <a:p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Kárpátoktól keletre, a Dnyeper és a Dnyeszter folyók vidékén lehetett. </a:t>
            </a:r>
          </a:p>
          <a:p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helynév jelentése folyóköz, mely szintén</a:t>
            </a:r>
          </a:p>
          <a:p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földrajzi környezetre utal.</a:t>
            </a:r>
          </a:p>
          <a:p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a magyarok </a:t>
            </a:r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nagyrészt nomád </a:t>
            </a:r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állattartó gazdálkodást folytattak, de téli szállásaikon földműveléssel is foglalkoztak</a:t>
            </a:r>
            <a:r>
              <a:rPr lang="hu-HU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églalap 8"/>
          <p:cNvSpPr/>
          <p:nvPr/>
        </p:nvSpPr>
        <p:spPr>
          <a:xfrm>
            <a:off x="7933807" y="6312769"/>
            <a:ext cx="48677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indítottak zsákmányszerző hadjáratokat is.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Ezeknek a megszervezése és végrehajtása csak úgy volt lehetséges, ha a törzsek szoros szövetségben, egy vezetővel az élükön vonultak hadba.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846045" y="5063615"/>
            <a:ext cx="4562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vérszerződés, melyet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festményeken számtalanszor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örökítettek meg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27039" y="176807"/>
            <a:ext cx="3781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Lóról hátrafelé nyilazó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harcos</a:t>
            </a:r>
          </a:p>
        </p:txBody>
      </p:sp>
    </p:spTree>
    <p:extLst>
      <p:ext uri="{BB962C8B-B14F-4D97-AF65-F5344CB8AC3E}">
        <p14:creationId xmlns:p14="http://schemas.microsoft.com/office/powerpoint/2010/main" val="19746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491</Words>
  <Application>Microsoft Office PowerPoint</Application>
  <PresentationFormat>A3 (297x420 mm)</PresentationFormat>
  <Paragraphs>55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104</cp:revision>
  <dcterms:created xsi:type="dcterms:W3CDTF">2020-08-13T14:52:21Z</dcterms:created>
  <dcterms:modified xsi:type="dcterms:W3CDTF">2021-04-05T15:41:50Z</dcterms:modified>
</cp:coreProperties>
</file>