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DA787-0244-462F-AFAF-40383FBDFC3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BFC0-11B9-48AE-9163-A6F028E240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45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6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1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5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4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4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7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8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9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5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C63C-F537-43F3-B0FF-55783F9FFAF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6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215"/>
            <a:ext cx="6443761" cy="6443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8889" y="1340768"/>
            <a:ext cx="7772400" cy="1470025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b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KÉTPOLUSÚ 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VILÁG</a:t>
            </a:r>
            <a:endParaRPr lang="hu-H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AutoShape 2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9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9" y="908720"/>
            <a:ext cx="84113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95536" y="18864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15616" y="1412776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</a:rPr>
              <a:t>ENSZ</a:t>
            </a:r>
            <a:endParaRPr lang="hu-HU" b="1" dirty="0">
              <a:solidFill>
                <a:srgbClr val="0066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20072" y="2434555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</a:rPr>
              <a:t>USA</a:t>
            </a:r>
            <a:endParaRPr lang="hu-HU" b="1" dirty="0">
              <a:solidFill>
                <a:srgbClr val="0066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220072" y="3212976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</a:rPr>
              <a:t>Marshall</a:t>
            </a:r>
            <a:endParaRPr lang="hu-HU" b="1" dirty="0">
              <a:solidFill>
                <a:srgbClr val="0066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164288" y="3212976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</a:rPr>
              <a:t>kommunista</a:t>
            </a:r>
            <a:endParaRPr lang="hu-HU" b="1" dirty="0">
              <a:solidFill>
                <a:srgbClr val="0066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" y="4365104"/>
            <a:ext cx="8531425" cy="16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3319902" y="4941168"/>
            <a:ext cx="509417" cy="370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084168" y="4941168"/>
            <a:ext cx="509417" cy="370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319902" y="5600888"/>
            <a:ext cx="509417" cy="370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4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56337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3968940" y="1709493"/>
            <a:ext cx="36004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475656" y="1709493"/>
            <a:ext cx="36004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267744" y="1709493"/>
            <a:ext cx="36004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788024" y="1709493"/>
            <a:ext cx="36004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7092280" y="1711496"/>
            <a:ext cx="36004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C:\Users\Kami\Desktop\IMG_003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" y="2592608"/>
            <a:ext cx="8308263" cy="27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43608" y="3501008"/>
            <a:ext cx="4824536" cy="409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USA és a Szovjetunió szuper hatalom lett.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C:\Users\Kami\Desktop\IMG_003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9" y="5321446"/>
            <a:ext cx="839719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1655676" y="6237312"/>
            <a:ext cx="21242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ENSZ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835229" y="6252742"/>
            <a:ext cx="21242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1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3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2075"/>
            <a:ext cx="8820025" cy="6616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77915"/>
            <a:ext cx="6923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két pólusú világ kialakulása 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382790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ENSZ megalakulása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1521"/>
            <a:ext cx="839666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010791" y="5971501"/>
            <a:ext cx="5310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a világháború előtt és után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7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mi\Desktop\IMG_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104456" cy="236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26064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világháború során a befolyását elvesztő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Népszövetség befejezte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működését.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1945 elején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helyette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létrehozták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Egyesült Nemzetek Szervezetét (ENSZ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hu-H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vesztesek most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sem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lehettek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azonnal tagjai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új világszervezetnek.</a:t>
            </a:r>
          </a:p>
        </p:txBody>
      </p:sp>
      <p:sp>
        <p:nvSpPr>
          <p:cNvPr id="4" name="Téglalap 3"/>
          <p:cNvSpPr/>
          <p:nvPr/>
        </p:nvSpPr>
        <p:spPr>
          <a:xfrm>
            <a:off x="323528" y="131057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ENSZ célja a nemzetközi béke és biztonság fenntartása.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Ennek érdekében a szervezet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igyekszik az ellentéteket tárgyalásokkal rendezni.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Fontos feladata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nemzetközi gazdasági és kulturális kapcsolatok előmozdítása is.</a:t>
            </a:r>
          </a:p>
        </p:txBody>
      </p:sp>
      <p:sp>
        <p:nvSpPr>
          <p:cNvPr id="5" name="Téglalap 4"/>
          <p:cNvSpPr/>
          <p:nvPr/>
        </p:nvSpPr>
        <p:spPr>
          <a:xfrm>
            <a:off x="3360163" y="3245303"/>
            <a:ext cx="57838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ENSZ vezetője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főtitkár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Legfontosabb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szervei a Közgyűlés és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Biztonsági Tanács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Közgyűlés valamennyi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tagállam részvételével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évente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ülésezik, de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döntési joga nincsen.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kötelező érvényű határozatokat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Biztonsági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Tanács (BT)hozza, amely egy évben többször is tanácskozik.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BT-ben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világháborúban győztes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nagyhatalmak állandó tagságot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kaptak, ők vétó joggal rendelkeznek, így a határozatok meghozatalát bármelyikük megakadályozhatja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6" name="Picture 4" descr="http://m.blog.hu/54/548oranewyorkban/image/bejegyz%C3%A9sek/U%20Thant/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0" y="3343124"/>
            <a:ext cx="2974123" cy="267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15529" y="6021287"/>
            <a:ext cx="161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ENSZ palota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Yorkban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3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313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befejezetlen béke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711860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második világháborút lezáró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békekonferencia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Í946-ban ülésezett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Párizsban.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Jelentősége azonban jóval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kisebb volt,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mint az első világháború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utáni béketárgyalásoké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legfontosabb kérdések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 része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ugyanis már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korábbi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egyeztetéseken eldőlt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több problémát pedig csak jóval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később sikerült rendezni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3995936" y="3568645"/>
            <a:ext cx="5076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Elsősorban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Potsdamban hozott döntések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voltak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meghatározóak.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értelmében a Szovjetunió megtarthatta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második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világháború elején elfoglalt területeket,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például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balti államokat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Lengyelországot ,,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nyugatra tolták''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térképen: keleti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területeit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Szovjetunió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kapta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lengyeleket pedig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német területekkel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kárpótolták.</a:t>
            </a:r>
          </a:p>
        </p:txBody>
      </p:sp>
      <p:pic>
        <p:nvPicPr>
          <p:cNvPr id="4098" name="Picture 2" descr="http://www.mult-kor.hu/attachments/16395/pariz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6" y="332656"/>
            <a:ext cx="3905871" cy="2618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830417" y="2922314"/>
            <a:ext cx="253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békeszerződés aláírása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1947. február 10-én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1567"/>
            <a:ext cx="3744416" cy="261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37625" y="5951432"/>
            <a:ext cx="3372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Korabeli magyar karikatúra, mely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nyugati,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imperialista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országokat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gúnyolja ki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7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663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nemzetiségi és nyelvi választóvonalakat a határok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meghúzásakor ezúttal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sem vették figyelembe.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Sőt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inkább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nyelvhatárokat módosították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 szentesítették több millió német erőszakos kitelepítését.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Elsősorban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Csehországból, illetve Lengyelországból kellett távozniuk.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Házaikat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értékeik nagy részét hátra kellett hagyniuk.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9" y="2227721"/>
            <a:ext cx="4222782" cy="3101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7196" y="5247053"/>
            <a:ext cx="306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német lakosság kitelepítése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Csehszlovákiából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www.magyartudat.com/wp-content/uploads/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52" y="2341554"/>
            <a:ext cx="4060701" cy="322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5053501" y="5278088"/>
            <a:ext cx="3290901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Hasonlóan jártak el a csehek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magyar lakossággal szemben is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6006" y="6021288"/>
            <a:ext cx="8574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vesztes országok 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részével 1947 -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aláírták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békeszerződéseket.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Németországgal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Japánnal azonban sohasem kötöttek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békét.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győztes nagyhatalmak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ugyanis nem tudtak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egymással megegyezni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békefeltételekben.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Ezért maradt fenn Németország és Ausztria katonai megszállása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is, amiről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még Potsdamban döntöttek.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Szovjetunió, az USA, Nagy-Britannia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Franciaország négy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megszállási övezetre osztotta fel a két országot.</a:t>
            </a:r>
          </a:p>
        </p:txBody>
      </p:sp>
      <p:pic>
        <p:nvPicPr>
          <p:cNvPr id="6146" name="Picture 2" descr="http://upload.wikimedia.org/wikipedia/commons/a/aa/Deutschland_Besatzungszonen_1945_1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88640"/>
            <a:ext cx="4176661" cy="46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5510" y="3356992"/>
            <a:ext cx="4669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szemben álló </a:t>
            </a:r>
            <a:b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táborok létrejötte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81559" y="4886474"/>
            <a:ext cx="87486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győztes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nagyhatalmak közül Anglia és Franciaország oly mértékben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meggyengült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harcok alatt, hogy a világpolitikába már alig-alig szólhatott bele.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másik két győztes,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USA és a Szovjetunió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viszont annyira megerősödött,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hogy a nagyhatalmak közül is kiemelkedve ún.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szuperhatalommá vált.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következő négy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évtized politikájára kettejük harca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nyomta rá a bélyegét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világ két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ellentétes táborra szakadt, kétpólusúvá vált.</a:t>
            </a:r>
          </a:p>
        </p:txBody>
      </p:sp>
    </p:spTree>
    <p:extLst>
      <p:ext uri="{BB962C8B-B14F-4D97-AF65-F5344CB8AC3E}">
        <p14:creationId xmlns:p14="http://schemas.microsoft.com/office/powerpoint/2010/main" val="15446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nyugati demokráciákban több párt működött, és szabad választásokat tartottak.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velük szemben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álló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kommunista országokban viszont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egypártrendszerű diktatúrák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alakultak ki.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3557" y="123144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USA folyamatosan vonta ki erőit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Európából,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míg Sztálin továbbra is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több millió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katonát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állomásoztatott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szovjet fenyegetés felismerése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után az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Egyesült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Államok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új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külpolitikába kezdett.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lényege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volt, hogy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USA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megvédi azokat az államokat, amelyeket a szovjet előretörés fenyeget.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Amerika tehát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 akarta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tartóztatni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kommunizmus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terjedését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szuperhatalmak közötti viszonyt az ún.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Marshall-segély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ügye is kiélezte.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Egyesült Államok ugyanis jelentős anyagi segítséget adott azoknak az európai államoknak, amelyek ezt elfogadták.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Sztálin elutasította a neki is felkínált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lehetőséget.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pestiest.hu/kepek/148/galeria/148595_galeria_marsh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6" y="1254274"/>
            <a:ext cx="3048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04940" y="5373216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George </a:t>
            </a:r>
            <a:r>
              <a:rPr lang="hu-HU" b="1" dirty="0" err="1"/>
              <a:t>Catlett</a:t>
            </a:r>
            <a:r>
              <a:rPr lang="hu-HU" b="1" dirty="0"/>
              <a:t> Marshall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(1880</a:t>
            </a:r>
            <a:r>
              <a:rPr lang="hu-HU" b="1" i="1" dirty="0"/>
              <a:t> </a:t>
            </a:r>
            <a:r>
              <a:rPr lang="hu-HU" b="1" i="1" dirty="0" smtClean="0"/>
              <a:t>–</a:t>
            </a:r>
            <a:r>
              <a:rPr lang="hu-HU" b="1" i="1" dirty="0"/>
              <a:t> </a:t>
            </a:r>
            <a:r>
              <a:rPr lang="hu-HU" b="1" i="1" dirty="0" smtClean="0"/>
              <a:t>1959)</a:t>
            </a:r>
            <a:r>
              <a:rPr lang="hu-HU" b="1" i="1" dirty="0"/>
              <a:t> 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dirty="0" smtClean="0"/>
              <a:t>Nobel-békedíjas</a:t>
            </a:r>
            <a:r>
              <a:rPr lang="hu-HU" dirty="0"/>
              <a:t> amerikai tábornok,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politikus, külügyminiszter.</a:t>
            </a:r>
            <a:endParaRPr lang="hu-HU" dirty="0"/>
          </a:p>
        </p:txBody>
      </p:sp>
      <p:pic>
        <p:nvPicPr>
          <p:cNvPr id="7" name="Picture 2" descr="http://hetivalasz.hu/data/cikk/1/62/73/cikk_16273/dloc_showpicture14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1" y="1274834"/>
            <a:ext cx="3701229" cy="5509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Attól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tartott, hogy az amerikaiak be akarnak avatkozni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szovjet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belügyekbe.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Sztálin azt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is meggátolta, hogy a befolyása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alátartozó országok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igénybe vegyék ezt a segélyt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két tábor ezt követően gazdasági téren is versengeni kezdett egymással: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Szovjetunió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azt hirdette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néhány évtizeden belül lehagyja a Nyugatot.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szemben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álló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felek között még a kereskedelem is szinte teljesen megszűnt.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8" y="2204864"/>
            <a:ext cx="3883819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23528" y="5608953"/>
            <a:ext cx="2682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világháború után 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Szovjetunió befolyása alá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került országok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64381" y="2215061"/>
            <a:ext cx="4905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Kommunista hatalomátvételek</a:t>
            </a:r>
            <a:b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Közép - Európában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283275" y="3191485"/>
            <a:ext cx="46968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Szovjetunió minden erőfeszítést megtett, hogy a befolyása alá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került országokban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kommunista diktatúrák jöjjenek létre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többi országban ezek a törekvések nagyobb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ellenállásba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ütköztek.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Különösen így volt ez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Lengyelországban és Magyarországon.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kommunisták szovjet támogatással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félreállították a polgári pártok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képviselőit.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345</Words>
  <Application>Microsoft Office PowerPoint</Application>
  <PresentationFormat>Diavetítés a képernyőre (4:3 oldalarány)</PresentationFormat>
  <Paragraphs>59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Office-téma</vt:lpstr>
      <vt:lpstr>A  KÉTPOLUSÚ  VILÁG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KÉTPOLUSÚ  VILÁG</dc:title>
  <dc:creator>Kami</dc:creator>
  <cp:lastModifiedBy>Tikos Kálmán</cp:lastModifiedBy>
  <cp:revision>230</cp:revision>
  <dcterms:created xsi:type="dcterms:W3CDTF">2014-05-11T09:37:42Z</dcterms:created>
  <dcterms:modified xsi:type="dcterms:W3CDTF">2020-03-31T09:24:47Z</dcterms:modified>
</cp:coreProperties>
</file>