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137" y="150125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879233"/>
            <a:ext cx="8624858" cy="351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627797" y="2470245"/>
            <a:ext cx="4135272" cy="5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kisbirtokos (0 – 7 hold) parasztság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124131" y="2901319"/>
            <a:ext cx="1530824" cy="5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– 25 hold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85453" y="3746309"/>
            <a:ext cx="8027158" cy="53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szegényebb réteg így látta biztosítva a megélhetését.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7" y="4613653"/>
            <a:ext cx="8678054" cy="168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llipszis 8"/>
          <p:cNvSpPr/>
          <p:nvPr/>
        </p:nvSpPr>
        <p:spPr>
          <a:xfrm>
            <a:off x="4271750" y="5244127"/>
            <a:ext cx="491319" cy="42308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271750" y="5474751"/>
            <a:ext cx="491319" cy="42308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5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3" y="300137"/>
            <a:ext cx="8649254" cy="34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532262" y="559558"/>
            <a:ext cx="219729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2262" y="984913"/>
            <a:ext cx="219729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koncepciós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05515" y="1439782"/>
            <a:ext cx="780197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ÁVH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29552" y="2257568"/>
            <a:ext cx="1476233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deportálták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0310" y="2713745"/>
            <a:ext cx="1061194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munka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54686" y="3152633"/>
            <a:ext cx="1902197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személyikultusz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3" y="3850898"/>
            <a:ext cx="8649254" cy="297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736978" y="4860432"/>
            <a:ext cx="346880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Mosolygos arcokat lehet látni.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36978" y="5224327"/>
            <a:ext cx="346880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Bő termés várható.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36978" y="5588222"/>
            <a:ext cx="346880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Gépek, kombájnok,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36978" y="5952117"/>
            <a:ext cx="346880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eherautók segítik a munkát.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8364" y="95534"/>
            <a:ext cx="4434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Rákosi-diktatúra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9432" y="1105469"/>
            <a:ext cx="302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tervgazdálkodás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9476" y="1807627"/>
            <a:ext cx="5118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kommunisták a gazdasági életet is gyökeresen átalakították.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Céljuk az volt, hogy megszüntessék a magántulajdont.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vállalatokat fokozatosan állami tulajdonba vették, azaz államosították.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több lépcsőben zajlott le.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közül a legjelentősebb az volt, amikor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tavaszán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száznál több munkást alkalmazó gyárakat sajátították ki.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lépést teljes titokban készítették elő.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üzemek élére olyan új igazgatókat neveztek ki, akik előző nap még munkásként dolgoztak.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államosításokkal párhuzamosan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bevezették a tervgazdálkodást is.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6" y="241433"/>
            <a:ext cx="3854560" cy="644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09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1541" y="141239"/>
            <a:ext cx="4769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rendszerben a termelést állami tervek irányították.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Pontosan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meghatározták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azegyes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árufajtákból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mekkora mennyiséget kell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gyártani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piaci törvények nem érvényesülhettek.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68490" y="2224585"/>
            <a:ext cx="3710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„vas és acél országa”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141238"/>
            <a:ext cx="4177956" cy="578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 flipH="1">
            <a:off x="5773872" y="6031480"/>
            <a:ext cx="27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kötelező beszolgáltatást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népszerűsítő plakát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11540" y="2892159"/>
            <a:ext cx="49063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Rákosiék Magyarországot a ,,vas és acél országává" akarták tenni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pedig ehhez hazánk természeti adottságai nem voltak megfelelőek. Nem rendelkeztünk például nyersanyagokkal.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célkitűzés mögött a harmadik világháborús hisztéria állt.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Sztálin meggyőződése ugyanis az volt, hogy az újabb háború elkerülhetetlen.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 fegyverek előállításához rengeteg vasra és acélra volt szükség,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túlzott mértékben fejlesztették a kohászatot. </a:t>
            </a:r>
          </a:p>
        </p:txBody>
      </p:sp>
    </p:spTree>
    <p:extLst>
      <p:ext uri="{BB962C8B-B14F-4D97-AF65-F5344CB8AC3E}">
        <p14:creationId xmlns:p14="http://schemas.microsoft.com/office/powerpoint/2010/main" val="38798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245" y="1910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vaskohászat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legfontosabb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központját teljesen újonnan építették fel a Duna partján. Ezt 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földből kinőtt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települést Sztálinvárosnak nevezték el.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rendelkezésre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álló források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zömét az ipar fejlesztésére fordították,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emiatt a lakosság ellátása veszélybe került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kellett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vezetni a jegyrendszert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éheztek, de hiánycikk volt például a ruha és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cipő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</a:p>
        </p:txBody>
      </p:sp>
      <p:pic>
        <p:nvPicPr>
          <p:cNvPr id="1026" name="Picture 2" descr="http://mult-kor.hu/image/article/main/.630x1260/43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44" y="0"/>
            <a:ext cx="4308211" cy="3207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01" y="3302758"/>
            <a:ext cx="4772954" cy="346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" y="3418763"/>
            <a:ext cx="4262237" cy="292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-69075" y="6317292"/>
            <a:ext cx="445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első csapolás a sztálinvárosi vasműben.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4023" y="136478"/>
            <a:ext cx="305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parasztság sorsa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7419" y="8029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földosztás után a parasztság helyzete 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sokat javult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Nem voltak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gépeik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állataik, és a legtöbben igen kis területen gazdálkodtak. Ráadásul a termés jelentős részét be kellett szolgáltatniuk az állam számára.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mégis bíztak abban, hogy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újjáépítés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lezárultával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sorsuk jobbra fordul.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30807" y="3380125"/>
            <a:ext cx="48995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1948-ban viszont megkezdődött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kollektivizálás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szovjet utasításra 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parasztokat igyekezett termelőszövetkezetekbe kényszeríteni.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ragaszkodtak a földjükhöz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nem akartak belépni a ,,közösbe''.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Őket a kommunista hatalom egyre erőszakosabb módszerekkel próbálta meggyőzni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nőttek az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adóik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beszolgáltatási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terheik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35" y="136478"/>
            <a:ext cx="2731057" cy="304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4421431" y="1197041"/>
            <a:ext cx="1732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Elrejtett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élelmiszer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után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kutató rendőr.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encrypted-tbn2.gstatic.com/images?q=tbn:ANd9GcR-lc2S-uS9kw4msOnu0N4gTokxA6UdiO3pm6-4PG6Me4UL5U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" y="3808428"/>
            <a:ext cx="3648426" cy="2606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ult-kor.hu/image/article/main/.630x1260/429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3665224"/>
            <a:ext cx="3916909" cy="270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lekpont.hu/uploadFiles/132183/r_plak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3633539"/>
            <a:ext cx="3986077" cy="322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3427" y="140733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tudta teljesíteni ezeket a kötelezettségeket, attól minden mozdíthatót - terményt, állatot, de gyakran még személyes holmikat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- elvettek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akciót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padlássöprésnek nevezték, mivel még a padláson tárolt búzát is lefoglalták.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 parasztot letartóztattak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megvertek.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többséget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még ezekkel a módszerekkel sem sikerült bekényszeríteni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tsz-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ekbe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módosabb parasztokat,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kulák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okat különösen súlyos üldöztetés érte.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Gépeiket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gyakran házukat is elvették, gyermekeik pedig még középiskolában sem tanulhattak tovább.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kulákok ráadásul be sem léphettek a tsz-be. Közülük sokan - más kiutat nem látva - ingyen felajánlottak földjüket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államnak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41" y="140733"/>
            <a:ext cx="3951136" cy="578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5458361" y="5923129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és ez abban az időben nem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Volt VICC!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a/a0/Kommunista_politikusok_a_trib%C3%BCn%C3%B6n_fortepan_79084.jpg/300px-Kommunista_politikusok_a_trib%C3%BCn%C3%B6n_fortepan_79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5" y="3379830"/>
            <a:ext cx="3559559" cy="269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68491" y="60906"/>
            <a:ext cx="648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Fellépés a rendszer ellenségeivel szemben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121624" y="3687901"/>
            <a:ext cx="4921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perek lefolyása minden esetben hasonló volt. A letartóztatottakat kegyetlenül megkínozták, sokakat pedig zsarolással vettek rá a beismerő vallomásra: akár még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azzal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megfenyegették őket, hogy megölik a családtagjaikat.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perek során nemcsak a tanúk, de a vádlottak, az ügyvéd és a bíró is előre megírt és betanult szöveget mondott el.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ítélet 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 kezdete előtt megszületett.</a:t>
            </a:r>
          </a:p>
        </p:txBody>
      </p:sp>
      <p:sp>
        <p:nvSpPr>
          <p:cNvPr id="4" name="Téglalap 3"/>
          <p:cNvSpPr/>
          <p:nvPr/>
        </p:nvSpPr>
        <p:spPr>
          <a:xfrm>
            <a:off x="204717" y="727936"/>
            <a:ext cx="5104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Sztálinhoz hasonlóan rögeszmésen hitt abban, hogy az ellenség a párt soraiba beférkőzve próbálja meg bomlasztani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rendszert.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sorra indultak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koncepciós perek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rendszerhez hű kommunista vezetők ellen is.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közül kiemelkedett a korábbi belügyminiszter, Rajk László elleni eljárás.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Őt több társával együtt 1949-ben kivégezték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13" y="755015"/>
            <a:ext cx="4068981" cy="227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591284" y="3056665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Korabeli újságok beszámolnak a perről.</a:t>
            </a:r>
          </a:p>
          <a:p>
            <a:pPr algn="ctr"/>
            <a:r>
              <a:rPr lang="hu-HU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Véleményed szerint a sajtóban volt cenzúra? </a:t>
            </a:r>
            <a:endParaRPr lang="hu-HU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ic.origos.hu/s/img/i/1505/20150509halalbuntetes24.jpg?w=640&amp;h=4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6" y="3250209"/>
            <a:ext cx="3734316" cy="279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68491" y="6045913"/>
            <a:ext cx="352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Amikor még minden rendben volt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1947. május 1-én.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5184" y="5272950"/>
            <a:ext cx="3063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 idején a haza és a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ommunizmus ellensége volt.</a:t>
            </a:r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ww.jgypk.hu/jelkepter/wp-content/uploads/2015/09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" y="3250208"/>
            <a:ext cx="3970633" cy="3607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52129" y="3442944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Rajk és társai újra temetése 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1956. október 6-án. </a:t>
            </a:r>
            <a:endParaRPr lang="hu-H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2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4370" y="164996"/>
            <a:ext cx="45242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letartóztatások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vallatások kivitelezője a diktatúra politikai rendőrsége, az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Államvédelmi Hatóság az  ÁVH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kívüli ellenséget elsősorban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egyházban találták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egyházi iskolákat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államosították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hamarosan megszüntették a kötelező hittanoktatást 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Feloszlatták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legtöbb szerzetesrendet 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magyarhaza.files.wordpress.com/2011/12/av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77" y="164996"/>
            <a:ext cx="3638502" cy="2605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1080" y="2770164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Nézd csak a feliratot!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ÁVH-t szovjet mintára a KGB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„kistestvéreként” hozták létre.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i193.photobucket.com/albums/z71/moscowlondon/278350460_05f3a14656_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0"/>
            <a:ext cx="4450080" cy="3827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858603" y="3796759"/>
            <a:ext cx="3999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ÁVH központja korszakunkban az </a:t>
            </a:r>
            <a:b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Andrássy út 60-ban volt.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itt található a Terror háza.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www.esztergomi-ersekseg.hu/img/ve102s/mindszent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23" y="4009386"/>
            <a:ext cx="2069993" cy="2848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-95644" y="3792302"/>
            <a:ext cx="39380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Mindszenty </a:t>
            </a:r>
            <a:r>
              <a:rPr lang="hu-HU" sz="2000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József</a:t>
            </a:r>
            <a:r>
              <a:rPr lang="hu-HU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hu-HU" dirty="0" smtClean="0">
                <a:solidFill>
                  <a:srgbClr val="252525"/>
                </a:solidFill>
                <a:latin typeface="Arial" panose="020B0604020202020204" pitchFamily="34" charset="0"/>
              </a:rPr>
              <a:t>eredeti 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nevén </a:t>
            </a:r>
            <a:r>
              <a:rPr lang="hu-HU" i="1" dirty="0" err="1">
                <a:solidFill>
                  <a:srgbClr val="252525"/>
                </a:solidFill>
                <a:latin typeface="Arial" panose="020B0604020202020204" pitchFamily="34" charset="0"/>
              </a:rPr>
              <a:t>Pehm</a:t>
            </a:r>
            <a:r>
              <a:rPr lang="hu-HU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hu-HU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József</a:t>
            </a:r>
          </a:p>
          <a:p>
            <a:pPr algn="ctr"/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latin typeface="Arial" panose="020B0604020202020204" pitchFamily="34" charset="0"/>
              </a:rPr>
              <a:t>(1892</a:t>
            </a:r>
            <a:r>
              <a:rPr lang="hu-HU" b="1" i="1" dirty="0">
                <a:latin typeface="Arial" panose="020B0604020202020204" pitchFamily="34" charset="0"/>
              </a:rPr>
              <a:t> – </a:t>
            </a:r>
            <a:r>
              <a:rPr lang="hu-HU" b="1" i="1" dirty="0" smtClean="0">
                <a:latin typeface="Arial" panose="020B0604020202020204" pitchFamily="34" charset="0"/>
              </a:rPr>
              <a:t>1975)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Esztergom érseke </a:t>
            </a:r>
            <a:r>
              <a:rPr lang="hu-HU" b="1" dirty="0">
                <a:latin typeface="Arial" panose="020B0604020202020204" pitchFamily="34" charset="0"/>
              </a:rPr>
              <a:t>Magyarország utolsó hercegprímása, </a:t>
            </a:r>
            <a:r>
              <a:rPr lang="hu-HU" b="1" dirty="0" smtClean="0">
                <a:latin typeface="Arial" panose="020B0604020202020204" pitchFamily="34" charset="0"/>
              </a:rPr>
              <a:t>bíboros. 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</a:t>
            </a:r>
            <a:r>
              <a:rPr lang="hu-HU" dirty="0">
                <a:latin typeface="Arial" panose="020B0604020202020204" pitchFamily="34" charset="0"/>
              </a:rPr>
              <a:t> magyar katolikus egyház egyik legnagyobb 20. századi alakja, üldözték a nyilasok és a kommunisták </a:t>
            </a:r>
            <a:r>
              <a:rPr lang="hu-HU" dirty="0" smtClean="0">
                <a:latin typeface="Arial" panose="020B0604020202020204" pitchFamily="34" charset="0"/>
              </a:rPr>
              <a:t>egyaránt</a:t>
            </a:r>
            <a:r>
              <a:rPr lang="hu-HU" dirty="0"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570326" y="5084964"/>
            <a:ext cx="3917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papot, egyházi méltóságot pedig börtönbe zártak, így pl. Mindszenty József esztergomi érseket.</a:t>
            </a:r>
          </a:p>
        </p:txBody>
      </p:sp>
    </p:spTree>
    <p:extLst>
      <p:ext uri="{BB962C8B-B14F-4D97-AF65-F5344CB8AC3E}">
        <p14:creationId xmlns:p14="http://schemas.microsoft.com/office/powerpoint/2010/main" val="7690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9180" y="0"/>
            <a:ext cx="5533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tömegterror és a személyikultusz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67535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1953 között több mint egymillió ember ellen indult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büntető eljárás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is elég indok volt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bebörtönzésre,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valaki 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vett részt Rákosi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Sztálin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éltetésében.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két vezér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körül ugyanis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hazánkban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személyi kultusz bontakozott ki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Rákosit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épünk bölcs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szeretett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vezetőjét‚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szinte istenné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magasztalták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3337" y="596932"/>
            <a:ext cx="45583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régi uralkodó osztályok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 azokat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tagjait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 nem távoztak külföldre,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kitelepítették.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azt jelentette, hogy falura szállították őket, ahol a földeken kellett dolgozniuk.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városban üresen maradt villáikba pedig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pártelit tagjai költöztek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 volt egy névtelen feljelentés, és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bárkit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munkatáborokba hurcolhattak.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leghírhedtebb tábor Recsken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működött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a rabok kőfejtőben dolgoztak embertelen körülmények között. </a:t>
            </a:r>
          </a:p>
        </p:txBody>
      </p:sp>
      <p:pic>
        <p:nvPicPr>
          <p:cNvPr id="5122" name="Picture 2" descr="http://www.munkataborok.hu/sites/default/files/kepek/taborok/recsk/recsk_1_12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9" y="523220"/>
            <a:ext cx="3781330" cy="2555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515849" y="2894146"/>
            <a:ext cx="4521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tábor bejárata.</a:t>
            </a:r>
          </a:p>
          <a:p>
            <a:pPr algn="ctr"/>
            <a:r>
              <a:rPr lang="hu-HU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 emlékeztet benneteket a kép valamire?</a:t>
            </a:r>
            <a:endParaRPr lang="hu-HU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errearra.eoldal.hu/img/mid/708/recski-munkatabor-08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94" y="552115"/>
            <a:ext cx="4533186" cy="306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unkataborok.hu/sites/all/themes/dark_elegant/images/slide-ima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49" y="478403"/>
            <a:ext cx="4526406" cy="3209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0" y="4380533"/>
            <a:ext cx="4285067" cy="217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439831" y="6488668"/>
            <a:ext cx="374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szeretett vezetőket állva ünneplik.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32513" y="47357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Sztálin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95076" y="47357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Lenin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830737" y="52428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Rákosi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2692</TotalTime>
  <Words>1019</Words>
  <Application>Microsoft Office PowerPoint</Application>
  <PresentationFormat>Diavetítés a képernyőre (4:3 oldalarány)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2020-05-05T21:29:33Z</dcterms:modified>
</cp:coreProperties>
</file>