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1" r:id="rId3"/>
    <p:sldId id="344" r:id="rId4"/>
    <p:sldId id="272" r:id="rId5"/>
    <p:sldId id="273" r:id="rId6"/>
    <p:sldId id="274" r:id="rId7"/>
    <p:sldId id="275" r:id="rId8"/>
    <p:sldId id="276" r:id="rId9"/>
    <p:sldId id="277" r:id="rId10"/>
    <p:sldId id="346" r:id="rId1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EA2D00"/>
    <a:srgbClr val="009900"/>
    <a:srgbClr val="E05E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46" autoAdjust="0"/>
  </p:normalViewPr>
  <p:slideViewPr>
    <p:cSldViewPr>
      <p:cViewPr varScale="1">
        <p:scale>
          <a:sx n="95" d="100"/>
          <a:sy n="95" d="100"/>
        </p:scale>
        <p:origin x="109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58586-A29B-4C7F-A7A1-8957CC9DD938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7DEE4-9364-424D-A824-AEF140FE69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1879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DF9A-327C-41F7-91F9-DDD357760D28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B321-03F5-4BE2-B0C1-7C957FE5AA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711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DF9A-327C-41F7-91F9-DDD357760D28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B321-03F5-4BE2-B0C1-7C957FE5AA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931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DF9A-327C-41F7-91F9-DDD357760D28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B321-03F5-4BE2-B0C1-7C957FE5AA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702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DF9A-327C-41F7-91F9-DDD357760D28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B321-03F5-4BE2-B0C1-7C957FE5AA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520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DF9A-327C-41F7-91F9-DDD357760D28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B321-03F5-4BE2-B0C1-7C957FE5AA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22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DF9A-327C-41F7-91F9-DDD357760D28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B321-03F5-4BE2-B0C1-7C957FE5AA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803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DF9A-327C-41F7-91F9-DDD357760D28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B321-03F5-4BE2-B0C1-7C957FE5AA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937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DF9A-327C-41F7-91F9-DDD357760D28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B321-03F5-4BE2-B0C1-7C957FE5AA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DF9A-327C-41F7-91F9-DDD357760D28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B321-03F5-4BE2-B0C1-7C957FE5AA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03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DF9A-327C-41F7-91F9-DDD357760D28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B321-03F5-4BE2-B0C1-7C957FE5AA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563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DF9A-327C-41F7-91F9-DDD357760D28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B321-03F5-4BE2-B0C1-7C957FE5AA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398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BDF9A-327C-41F7-91F9-DDD357760D28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FB321-03F5-4BE2-B0C1-7C957FE5AA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68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2492897"/>
            <a:ext cx="7772400" cy="1470025"/>
          </a:xfrm>
        </p:spPr>
        <p:txBody>
          <a:bodyPr>
            <a:noAutofit/>
          </a:bodyPr>
          <a:lstStyle/>
          <a:p>
            <a:r>
              <a:rPr lang="hu-HU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 II. világháború</a:t>
            </a:r>
            <a:br>
              <a:rPr lang="hu-HU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hu-HU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közvetlen előzményei</a:t>
            </a:r>
            <a:br>
              <a:rPr lang="hu-HU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hu-HU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és története</a:t>
            </a:r>
            <a:br>
              <a:rPr lang="hu-HU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hu-HU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1939 - 1945</a:t>
            </a:r>
          </a:p>
        </p:txBody>
      </p:sp>
    </p:spTree>
    <p:extLst>
      <p:ext uri="{BB962C8B-B14F-4D97-AF65-F5344CB8AC3E}">
        <p14:creationId xmlns:p14="http://schemas.microsoft.com/office/powerpoint/2010/main" val="169240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4463"/>
            <a:ext cx="8893117" cy="652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54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188641"/>
            <a:ext cx="58849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b="1" dirty="0">
                <a:solidFill>
                  <a:srgbClr val="EA2D00"/>
                </a:solidFill>
                <a:latin typeface="Monotype Corsiva" panose="03010101010201010101" pitchFamily="66" charset="0"/>
              </a:rPr>
              <a:t>A villámháborúk időszaka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373834" y="1019637"/>
            <a:ext cx="5004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második világháború kezdete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38" y="1749351"/>
            <a:ext cx="4700052" cy="34421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5292080" y="1434647"/>
            <a:ext cx="3549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háború eseményei 1941 évvégéig</a:t>
            </a:r>
          </a:p>
        </p:txBody>
      </p:sp>
      <p:sp>
        <p:nvSpPr>
          <p:cNvPr id="5" name="Téglalap 4"/>
          <p:cNvSpPr/>
          <p:nvPr/>
        </p:nvSpPr>
        <p:spPr>
          <a:xfrm>
            <a:off x="107504" y="1803979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1939. szeptember 1-jén Németország megtámadta Lengyelországot. </a:t>
            </a:r>
            <a:b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Bár Anglia és Franciaország szövetség-</a:t>
            </a: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állt a lengyelekkel, Hitler abban </a:t>
            </a: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bízott, hogy most sem lépnek fel ellene. </a:t>
            </a: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támadás után azonban mind a britek,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mind a franciák hadat üzentek a</a:t>
            </a: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németeknek. </a:t>
            </a: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Ezzel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megkezdődött a második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világháború.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878" y="4898985"/>
            <a:ext cx="2725636" cy="17901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107774" y="5070360"/>
            <a:ext cx="147065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németek</a:t>
            </a:r>
            <a:br>
              <a:rPr lang="hu-H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eltávolítják a </a:t>
            </a:r>
            <a:br>
              <a:rPr lang="hu-H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sorompót </a:t>
            </a:r>
            <a:br>
              <a:rPr lang="hu-H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lengyel</a:t>
            </a:r>
            <a:br>
              <a:rPr lang="hu-H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határon </a:t>
            </a:r>
          </a:p>
        </p:txBody>
      </p:sp>
      <p:sp>
        <p:nvSpPr>
          <p:cNvPr id="7" name="Téglalap 6"/>
          <p:cNvSpPr/>
          <p:nvPr/>
        </p:nvSpPr>
        <p:spPr>
          <a:xfrm>
            <a:off x="4305864" y="5191539"/>
            <a:ext cx="4838137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Hitler csapatai hetek alatt elfoglalták Lengyelországot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pontosabban annak nyugati felét. A keleti részeket ugyanis a </a:t>
            </a:r>
            <a:r>
              <a:rPr lang="hu-HU" sz="2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titkos szovjet - német egyezmény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értelmében a Szovjetunió szállta meg.</a:t>
            </a:r>
          </a:p>
        </p:txBody>
      </p:sp>
    </p:spTree>
    <p:extLst>
      <p:ext uri="{BB962C8B-B14F-4D97-AF65-F5344CB8AC3E}">
        <p14:creationId xmlns:p14="http://schemas.microsoft.com/office/powerpoint/2010/main" val="241859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4462"/>
            <a:ext cx="8848079" cy="6524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982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33265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brit és a francia hadüzenet ellenére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nyugaton hónapokig nem került sor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harci cselekményekre. </a:t>
            </a:r>
            <a:b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Ezért nevezik ezt az időszakot </a:t>
            </a:r>
            <a:r>
              <a:rPr lang="hu-HU" sz="2000" b="1" dirty="0">
                <a:solidFill>
                  <a:srgbClr val="EA2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furcsa háború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nak. </a:t>
            </a:r>
            <a:b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>
                <a:solidFill>
                  <a:srgbClr val="EA2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/1939. szeptember – 1940. május /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640"/>
            <a:ext cx="4395957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4654404" y="3049408"/>
            <a:ext cx="4252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hu-HU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Maignot</a:t>
            </a:r>
            <a:r>
              <a:rPr lang="hu-H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vonal egyik erődjében</a:t>
            </a:r>
            <a:br>
              <a:rPr lang="hu-H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gyakorlatozó francia katonák 1939 – 1940.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54499" y="2348881"/>
            <a:ext cx="43877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Hitler </a:t>
            </a:r>
            <a:br>
              <a:rPr lang="hu-H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nyugat – európai hadjárata</a:t>
            </a:r>
          </a:p>
        </p:txBody>
      </p:sp>
      <p:sp>
        <p:nvSpPr>
          <p:cNvPr id="5" name="Téglalap 4"/>
          <p:cNvSpPr/>
          <p:nvPr/>
        </p:nvSpPr>
        <p:spPr>
          <a:xfrm>
            <a:off x="122275" y="3669157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furcsa háború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1940 tavaszán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ért véget. </a:t>
            </a: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Ekkor a németek lerohanták Dániát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Norvégiát. </a:t>
            </a: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sikeres észak-európai hadjárat után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Hitler megtámadta Franciaországot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is.</a:t>
            </a: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franciák a háború előtt egy bevehetetlennek hitt erődrendszert építettek ki a német határon. </a:t>
            </a: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Hitler csapatai azonban Hollandián és Belgiumon keresztül támadva kikerülték, </a:t>
            </a:r>
          </a:p>
        </p:txBody>
      </p:sp>
      <p:sp>
        <p:nvSpPr>
          <p:cNvPr id="6" name="Téglalap 5"/>
          <p:cNvSpPr/>
          <p:nvPr/>
        </p:nvSpPr>
        <p:spPr>
          <a:xfrm>
            <a:off x="4717749" y="3682850"/>
            <a:ext cx="41044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hetek alatt térdre kényszerítették a franciákat.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310" y="4318831"/>
            <a:ext cx="3354375" cy="21510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4895977" y="6446632"/>
            <a:ext cx="3905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német hadsereg bevonulása Párizsba</a:t>
            </a:r>
          </a:p>
        </p:txBody>
      </p:sp>
    </p:spTree>
    <p:extLst>
      <p:ext uri="{BB962C8B-B14F-4D97-AF65-F5344CB8AC3E}">
        <p14:creationId xmlns:p14="http://schemas.microsoft.com/office/powerpoint/2010/main" val="36417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upload.wikimedia.org/wikipedia/commons/8/82/Bundesarchiv_Bild_146-2004-0147,_Waffenstillstand_von_Compi%C3%A8gne,_Wagg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835" y="260649"/>
            <a:ext cx="4304284" cy="2857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251520" y="26064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németek elégtételt vettek az első világháborús vereségért: a felek ugyanabban a vasúti kocsiban írták alá a fegyverszünetet, mint 1918-ban. </a:t>
            </a: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Franciaország nagy részét megszállták a nácik. </a:t>
            </a: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ország területének maradékát a németekkel együttműködő kormány irányította.</a:t>
            </a:r>
          </a:p>
        </p:txBody>
      </p:sp>
      <p:sp>
        <p:nvSpPr>
          <p:cNvPr id="3" name="Téglalap 2"/>
          <p:cNvSpPr/>
          <p:nvPr/>
        </p:nvSpPr>
        <p:spPr>
          <a:xfrm>
            <a:off x="4355976" y="4291996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Ennek során nagy erőkkel áttörték az ellenség védelmi vonalának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leggyengébb pontjait. </a:t>
            </a: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Ezután a páncélosok előrenyomultak, és bekerítették az ellenséges csapatokat. </a:t>
            </a: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támadást a repülőgépek tömeges bevetése is segítette.</a:t>
            </a:r>
          </a:p>
        </p:txBody>
      </p:sp>
      <p:pic>
        <p:nvPicPr>
          <p:cNvPr id="4098" name="Picture 2" descr="http://www.freedom.hu/IIvh/Esemenyek/1939-41/pics/dunkerq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3103864"/>
            <a:ext cx="3868335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upload.wikimedia.org/wikipedia/commons/1/1b/Bundesarchiv_Bild_146-1982-089-18,_Waffenstillstand_von_Compi%C3%A8gne,_Unterh%C3%A4ndl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575" y="241542"/>
            <a:ext cx="4304284" cy="28623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4254456" y="3134250"/>
            <a:ext cx="488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vasúti kocsit a németek kihozzák a múzeumból,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4767232" y="3527022"/>
            <a:ext cx="3749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majd az I. világháborús helyszínen </a:t>
            </a:r>
            <a:br>
              <a:rPr lang="hu-H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aláíratják a kapitulációt a franciákkal.</a:t>
            </a:r>
          </a:p>
        </p:txBody>
      </p:sp>
      <p:sp>
        <p:nvSpPr>
          <p:cNvPr id="6" name="Téglalap 5"/>
          <p:cNvSpPr/>
          <p:nvPr/>
        </p:nvSpPr>
        <p:spPr>
          <a:xfrm>
            <a:off x="241820" y="5569250"/>
            <a:ext cx="38877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Dunkerque-i tengerpart, mely tragikus,</a:t>
            </a:r>
            <a:br>
              <a:rPr lang="hu-H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egyben hősies események színhelye</a:t>
            </a:r>
            <a:br>
              <a:rPr lang="hu-H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volt.</a:t>
            </a:r>
          </a:p>
        </p:txBody>
      </p:sp>
    </p:spTree>
    <p:extLst>
      <p:ext uri="{BB962C8B-B14F-4D97-AF65-F5344CB8AC3E}">
        <p14:creationId xmlns:p14="http://schemas.microsoft.com/office/powerpoint/2010/main" val="333661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Tikos Kálmán\Asztal\IMG_00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5" y="3085298"/>
            <a:ext cx="9128405" cy="376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323528" y="241358"/>
            <a:ext cx="2597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angliai csata</a:t>
            </a:r>
          </a:p>
        </p:txBody>
      </p:sp>
      <p:sp>
        <p:nvSpPr>
          <p:cNvPr id="3" name="Téglalap 2"/>
          <p:cNvSpPr/>
          <p:nvPr/>
        </p:nvSpPr>
        <p:spPr>
          <a:xfrm>
            <a:off x="323528" y="908721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német győzelmek hatására 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brit kormány lemondott, és Churchillt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választották miniszterelnökké. </a:t>
            </a:r>
            <a:b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Személyében olyan ember került az </a:t>
            </a: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ország élére, aki szilárdan elhatározta, hogy  szembe száll Hitlerrel. </a:t>
            </a: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várhatóan sok áldozatot követelő küzdelem miatt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 ígérhetett</a:t>
            </a:r>
            <a:b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mást, mint ,,vért és </a:t>
            </a:r>
            <a:b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könnyeket" '</a:t>
            </a:r>
          </a:p>
        </p:txBody>
      </p:sp>
      <p:sp>
        <p:nvSpPr>
          <p:cNvPr id="4" name="Téglalap 3"/>
          <p:cNvSpPr/>
          <p:nvPr/>
        </p:nvSpPr>
        <p:spPr>
          <a:xfrm>
            <a:off x="4427984" y="241359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Ekkor már csak a britek álltak szemben Hitlerrel, aki biztos volt benne, hogy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ellenük is gyors győzelmet arat.</a:t>
            </a: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brit szárazföldi csapatok létszáma ugyanis eltörpült a németekéhez képest. </a:t>
            </a: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Angliának azonban segítséget</a:t>
            </a:r>
          </a:p>
          <a:p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jelentett, hogy tenger vette kör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l.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148065" y="2818656"/>
            <a:ext cx="3405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villámháborús stratégia lényege</a:t>
            </a:r>
          </a:p>
        </p:txBody>
      </p:sp>
    </p:spTree>
    <p:extLst>
      <p:ext uri="{BB962C8B-B14F-4D97-AF65-F5344CB8AC3E}">
        <p14:creationId xmlns:p14="http://schemas.microsoft.com/office/powerpoint/2010/main" val="22937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szegedma.hu/images/aprilis2_120402/06_rad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0911"/>
            <a:ext cx="4406347" cy="30621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7" y="65635"/>
            <a:ext cx="2497337" cy="3891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913" y="42537"/>
            <a:ext cx="6457808" cy="3914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 descr="http://i.huffpost.com/gen/1023445/thumbs/o-WINSTON-CHURCHILL-570.jpg?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74" y="3862819"/>
            <a:ext cx="2832249" cy="21813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5759624" y="4464699"/>
            <a:ext cx="33843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/>
              <a:t>Sir </a:t>
            </a:r>
            <a:r>
              <a:rPr lang="hu-HU" b="1" dirty="0"/>
              <a:t>Winston Churchill</a:t>
            </a:r>
            <a:r>
              <a:rPr lang="hu-HU" dirty="0"/>
              <a:t> </a:t>
            </a:r>
            <a:br>
              <a:rPr lang="hu-HU" dirty="0"/>
            </a:br>
            <a:r>
              <a:rPr lang="hu-HU" b="1" i="1" dirty="0"/>
              <a:t>(1874 –1965) </a:t>
            </a:r>
            <a:br>
              <a:rPr lang="hu-HU" b="1" i="1" dirty="0"/>
            </a:br>
            <a:r>
              <a:rPr lang="hu-HU" dirty="0"/>
              <a:t>brit politikus, </a:t>
            </a:r>
            <a:br>
              <a:rPr lang="hu-HU" dirty="0"/>
            </a:br>
            <a:r>
              <a:rPr lang="hu-HU" dirty="0"/>
              <a:t>miniszterelnök </a:t>
            </a:r>
            <a:br>
              <a:rPr lang="hu-HU" dirty="0"/>
            </a:br>
            <a:r>
              <a:rPr lang="hu-HU" dirty="0"/>
              <a:t>1940–1945 és 1951–1955 között. </a:t>
            </a:r>
            <a:br>
              <a:rPr lang="hu-HU" dirty="0"/>
            </a:br>
            <a:r>
              <a:rPr lang="hu-HU" dirty="0"/>
              <a:t>Kiemelkedő képességű államférfi, </a:t>
            </a:r>
            <a:br>
              <a:rPr lang="hu-HU" dirty="0"/>
            </a:br>
            <a:r>
              <a:rPr lang="hu-HU" dirty="0"/>
              <a:t>szónok és stratéga, </a:t>
            </a:r>
            <a:br>
              <a:rPr lang="hu-HU" dirty="0"/>
            </a:br>
            <a:r>
              <a:rPr lang="hu-HU" dirty="0"/>
              <a:t>a brit hadsereg tisztje.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2843808" y="332657"/>
            <a:ext cx="2542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Angol önkéntes figyeli az</a:t>
            </a:r>
            <a:b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égboltot London felett</a:t>
            </a:r>
          </a:p>
        </p:txBody>
      </p:sp>
    </p:spTree>
    <p:extLst>
      <p:ext uri="{BB962C8B-B14F-4D97-AF65-F5344CB8AC3E}">
        <p14:creationId xmlns:p14="http://schemas.microsoft.com/office/powerpoint/2010/main" val="195351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www.freedom.hu/IIvh/Esemenyek/1942-43/pics/bombardementb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435" y="1984874"/>
            <a:ext cx="3744416" cy="2360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freedom.hu/IIvh/Esemenyek/1942-43/pics/stuka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17610"/>
            <a:ext cx="4191000" cy="22596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179512" y="60871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Mivel a brit flotta erősebb volt,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németek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inkább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légi támadásokkal próbálták megadásra kényszeríteni a szigetországot. </a:t>
            </a: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 csak a repülőtereket és gyárakat, hanem a városi lakóövezeteket is bombázták, ami sok polgári áldozattal járt.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brit légerő azonban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heves küzdelemben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meghátrálásra kényszerítette a németeket. Az angliai csata volt Hitler első veresége.</a:t>
            </a:r>
          </a:p>
        </p:txBody>
      </p:sp>
      <p:pic>
        <p:nvPicPr>
          <p:cNvPr id="7170" name="Picture 2" descr="http://files.blogter.hu/user_files/58489/Drezda%2003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76619"/>
            <a:ext cx="3744416" cy="24962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mult-kor.hu/image/article/index/ujkor/bli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58297"/>
            <a:ext cx="4191000" cy="2514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747950" y="4347300"/>
            <a:ext cx="34571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>
                <a:solidFill>
                  <a:srgbClr val="002060"/>
                </a:solidFill>
              </a:rPr>
              <a:t>Német zuhanóbombázók „stukák”</a:t>
            </a:r>
            <a:br>
              <a:rPr lang="hu-HU" b="1" dirty="0">
                <a:solidFill>
                  <a:srgbClr val="002060"/>
                </a:solidFill>
              </a:rPr>
            </a:br>
            <a:r>
              <a:rPr lang="hu-HU" b="1" dirty="0">
                <a:solidFill>
                  <a:srgbClr val="002060"/>
                </a:solidFill>
              </a:rPr>
              <a:t>London                   felett</a:t>
            </a:r>
          </a:p>
        </p:txBody>
      </p:sp>
      <p:sp>
        <p:nvSpPr>
          <p:cNvPr id="4" name="Jobbra nyíl 3"/>
          <p:cNvSpPr/>
          <p:nvPr/>
        </p:nvSpPr>
        <p:spPr>
          <a:xfrm>
            <a:off x="4355976" y="4191086"/>
            <a:ext cx="864096" cy="1931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4217323" y="3865197"/>
            <a:ext cx="1141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C00000"/>
                </a:solidFill>
              </a:rPr>
              <a:t>A „válasz”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5220073" y="2189229"/>
            <a:ext cx="3489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>
                <a:solidFill>
                  <a:schemeClr val="accent6">
                    <a:lumMod val="75000"/>
                  </a:schemeClr>
                </a:solidFill>
              </a:rPr>
              <a:t>Az angol gépek rommá bombázzák</a:t>
            </a:r>
            <a:br>
              <a:rPr lang="hu-HU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hu-HU" b="1" dirty="0">
                <a:solidFill>
                  <a:schemeClr val="accent6">
                    <a:lumMod val="75000"/>
                  </a:schemeClr>
                </a:solidFill>
              </a:rPr>
              <a:t>Drezda városát</a:t>
            </a:r>
          </a:p>
        </p:txBody>
      </p:sp>
    </p:spTree>
    <p:extLst>
      <p:ext uri="{BB962C8B-B14F-4D97-AF65-F5344CB8AC3E}">
        <p14:creationId xmlns:p14="http://schemas.microsoft.com/office/powerpoint/2010/main" val="181175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188640"/>
            <a:ext cx="7005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háború átterjedése a Balkánra és Afrikára</a:t>
            </a:r>
          </a:p>
        </p:txBody>
      </p:sp>
      <p:sp>
        <p:nvSpPr>
          <p:cNvPr id="3" name="Téglalap 2"/>
          <p:cNvSpPr/>
          <p:nvPr/>
        </p:nvSpPr>
        <p:spPr>
          <a:xfrm>
            <a:off x="251520" y="743214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Afrikában és a Balkánon az olaszok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kezdték meg a harcokat. Mussolini csapatai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1940 őszén megtámadták Egyiptomot és Görögországot.</a:t>
            </a:r>
            <a:b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Ezeket az országokat brit alakulatok is támogatták. </a:t>
            </a: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gyenge olasz erők rendre kudarcot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vallottak, és német segítségre szorultak. </a:t>
            </a: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I94I elején német csapatok szálltak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partra Afrikában, és rövidesen visszaszorították az angolokat.</a:t>
            </a:r>
          </a:p>
        </p:txBody>
      </p:sp>
      <p:sp>
        <p:nvSpPr>
          <p:cNvPr id="4" name="Téglalap 3"/>
          <p:cNvSpPr/>
          <p:nvPr/>
        </p:nvSpPr>
        <p:spPr>
          <a:xfrm>
            <a:off x="4283968" y="4221089"/>
            <a:ext cx="4572000" cy="26084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Hamarosan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Balkánon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megjelent a német haderő. A villámháború itt is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sikert aratott: két héten belül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Jugoszlávia és Görögország is letette a fegyvert.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Ezzel e|dőlt, hogy Hitler és Mussolini nem egyenrangú szövetségesek többé.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Olaszország egyre jobban alárendelődött a németeknek.</a:t>
            </a:r>
          </a:p>
        </p:txBody>
      </p:sp>
      <p:pic>
        <p:nvPicPr>
          <p:cNvPr id="8194" name="Picture 2" descr="http://4.bp.blogspot.com/_oIAhQMTG-dU/S9l8T1l96aI/AAAAAAAAEZk/7ZoG4OBtgfo/s1600/erwin-rommel-ww2-second-world-war-illustrated-history-pictures-images-amazing-photos-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51" y="736459"/>
            <a:ext cx="4243636" cy="27835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4128655" y="3558872"/>
            <a:ext cx="5015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Ervin Rommel „sivatagi Róka” német tábornok</a:t>
            </a:r>
            <a:br>
              <a:rPr lang="hu-H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német és olasz tiszteknek tart eligazítást Afrikában</a:t>
            </a:r>
          </a:p>
        </p:txBody>
      </p:sp>
      <p:sp>
        <p:nvSpPr>
          <p:cNvPr id="6" name="AutoShape 4" descr="data:image/jpeg;base64,/9j/4AAQSkZJRgABAQAAAQABAAD/2wCEAAkGBxQTEhUUExQVFhUXGB8bGBgYGB8gIBwcGhwcHRwfHhwdHSgiHx0nHBodIjEiJSkrLy4uHR8zODMsNygtLisBCgoKBQUFDgUFDisZExkrKysrKysrKysrKysrKysrKysrKysrKysrKysrKysrKysrKysrKysrKysrKysrKysrK//AABEIALoBDgMBIgACEQEDEQH/xAAcAAACAwEBAQEAAAAAAAAAAAAFBgIDBAcBAAj/xABAEAACAQIEAwYDBQcEAQQDAAABAhEDIQAEEjEFQVEGEyJhcYEykaEUQrHB0QcjUmJy4fAVM5KisjRTY/EWJEP/xAAUAQEAAAAAAAAAAAAAAAAAAAAA/8QAFBEBAAAAAAAAAAAAAAAAAAAAAP/aAAwDAQACEQMRAD8A6mtETvOJmgObYpqZJTtI9MY61B1FvF0U4AmcoOpx59kHU4BLXquwZqb09NotBnnuZxu/1gLurDAbfs3mcSXLjzwLHaRdUEAeZkR6gjBGjxFGAJgTykfrgL9MeWKTUM2J+RxqFZbCRfbE7HngMFTMnlJ9sUVs6w3U+unBXRitqA6DAYGzQjzHl+uPadQtcKY9QMX1Mgp54qPCqfTz3OAqqEbSP+X98QIqLtcc73+eLVyFNDqkj3tjerg4APUqvpDagb3Xy873xUKOqqFV1AsSJJJ9OXvg/wCHfbFD0VJkET/MZ+k4DBlMqlSYvBvBNj5GMTqcIYk6akDkCJ+s436Li4tyg/kcfUiFJhdzJIPPAC8zlKaIe8Klv4iv5b/XA01iEOiCgNyF69cNNRx947+WM/2ZIMc+hiPQYBa+2OT4SRO8iAPeLYrTiNRakMzyDdQfwxLiPDHp3WSByvJxj11LAqxG8MYge+APN2iA/wD5k+/9sXJxJayET3bfzAW+eFHNtpc6FGnlcn6nEKeYn4kaBcxIHzGAMGnmGj/cZQd0j8sbczwusVinXZZ31/rgHlOJ92SaR0huW/44vbjmsEVKpQcyLH5DfAL3E0ZH0NfT9T1GNmXztVCGDOIESQfzwcpcdoopAZ6sGxaP8icV5fjtMCpqRpYX1HUPSDtgBq8erKQQ+3W+CfB+0ZJioFNMXZo+QnbEcvWyTKNVNFaPiZCFJ9jgdnGWq+ilVphD8IKlVn0jrzOAN/6/lywiioXrYEeeCOVqZZwxpVNBm5P43wj1uA5q/wC5dvO0e18DagqpMqZG8QfwwHQ+N8W7mmr60qajCgDf5YHdneOvX1AHSRfeBGEgZbM1iFWm7DqVIA9zbFn/AKdivxNaTePQYDoXB+JO1A1TFiRpBsB92bdIwP4L2uSp4KjDvC0aYIjyWx288F+L6aaClTUDvCdQiwU/ETBHXAPL8JFHMd4mVDIQNMRqB5k6m59RgGbWQfLEagDCAY8wB+YOJKzAeJN5jYx0Bi2INVCiSRGAqzOVYgaNAbqRNudsZqWVzGuW7grI+74oG943xLhXERXDkSNDlSCenXpjc42g4DUrnyxRWpvPhYDyOKvtSgkE3Ak+QxqowQDO/XAV0mrA3Cn0aPpjamYbmp/HERMYiKYPM/M/rgLnr/y4gavUD54rvMSTPUH/AOsQ7g3kyOmAk9b+Rva+KK1+bqB0gfiMTWiAY69LfhBxCtlBtJM9ZI/HAYqlW5XvNVtmF/8ArGM70fNOohcE1yg3bSSPKPxk/XEHpBgNK8+RED5TgBho1CfCy77bfli6lTrg7T6N+hxbVyrXkfX+2IaKgHhY23G98BeVqEXpv5QSfmJx7RovFqVQebN+U4qOcqLcwBEk7Xx4vGmA8o3ufpvgNMVaY639T8p29MRevJIaL7+3lfy9cYavGmuQ1t7pM+nMYz0+OkgsQjmNwomD5jbAbTmsu3hqKszFli3nYfLH2Z4bRrFSjsNIsFAj3H64xGuHPigX+GYHTlBxLLBSbSCJEh2U4A5QoqsiE/4x87YlVySPE00aDI23wv8A2pqdQ6XzTRyKh1PoTGGEZkldYUbfDN/0wATjnZw1WDJpX2/TCvneBZmlcKGE20+Z6Yfs3nKin93RL+lRR8gTJwOr9o6lME1cu6gXvf6gRgEynkKmruxTeobF9SkAf4Ma8pXTL1mcoFRfhBS4blBaduuHTJcSHdCo1wxsVBsDsIIwHGY76uTXRTlxMF0BH53wFtftOWUfuytJ1g1CbDcW8/8AIwI4flslS01mrO7bhIt6ERfDDxPhSZlUWi6U1S58PIi1rYx5zgtDun7tA7U7ERPTrzi9sAR4f2gy9SACEP8ACwAnBdsjTO6J8hhGyXDKTLYJTqyNLGZ3sCOQxdms1WBLNXAE6QdJ5e22A+7aZ5qPcGTBLAkgHaDz5x88CKHbotJimALQ2o/+MjG7NZTNZ/JhS1MBzMkFT4WMGBMbdcA0/ZjWPxVKK/0qT+MYDRwztS1bOUlCrIUioUaFjfUQbQow05HiC1zUjToB8BB+IczfbHLs9lkydR1FRzVVWRo0gXtEC4sTvhx7H5ILl9YqEySR8LAQZEW6WOAM9nsg9B65b/bZpUnnvjZnuIBYvE84P0IBwv8AAOJtmalXXUbSjeErYW/lIiYvg7Vohab1FclhsOREjlFz54CnI1QzksrDT1ki+0Tg/QcEWuOUYXOFZqoH8dQkbFYFj8p54KpxFSwUOpJMAD9dsAUo1Jgnw+RGLaTg3EH0xnRuXPFgOAvjzxAIBsBfeMQLY9LdcBL/ADlisVJ2vf5YqNMbyw9GP4Y87ro7/MHAaGYGxFvxxWaSzJLTyucZ2pOLiqTyggDFM1iYOgjzCzgCLNEkwFG7ExtjLU4khEissdVIOB2bylWrKstiCLW38wYxhodmyi/Gb8iRb6YAxT44hfSZiYB3Bm+8298Qy2fpVy3gam0lVLrIaOduXuML1TJ1Kc2YqLwLk+kYzUWryVKsARMgxM+Rg4Bs+w7Q1MjyMfQk4zVcmhN2p+7r+uF6mu3jKm5A0tIvztjx6yuQKlXn/wC2ST5E4BgHDLkpUpzH8QP1xfleCCS1SqGJ5KfzwrKioZpsWAMi4M+gi2I/amu7PMEAkkW8r2wDZUylMGJAjkCxMH0xiqcMpT/ueGLBjtHqcV5TODTYgTe97dbfniqtTZ2VlCRPiOmSRB2Pv0wF9Xh9OfAwDciDP4YppmshIYKaZtKiRcbEETB9MBvsVWpVL6cwADZApE+6iMFEy2Y2FGooAsLgfOd8A0ZBNNNVCeGOuLK+VpEDVTIg2gGx6+HGLg/2hVIdY0iwJJm3ocEBm3t+7J9sBiXhNIzoaoLgsAxv6zfH1TIFCt4F5H8RPU7emCIrFhZgsG8jlz54v7vnP6YABWoS6toDODCg7KAOZxmzebpoSlSmHEyASGj0EWF98H6mQWSbCQZIthG432JqyDRqqwO4cxHpAM+uAu7Q9pVydFAoJYgqgBUwYgEwTz+eEY9qsyyDTXqWktLFZvyvc72GwxrocYeoJaijCSqHQQTAEyQYt1jGvL5VWpM1Cmll8a3knchTNuk4Adk+N1azaCoqk2ioAwPqW2wSzmWNOkV7w0KbTqSn+80zyWIAX1JwKr8XoVAB9gzBtFqjL/4rGCmQ7IUK9LUQ6kidDVCSvkdvqMBj4XTNGt3tCpTrBx8NYlSesiDJt1w55zi1B6LDQqPCgAMpBJ5SLiI5xywn0sjUpE0/9N+0Fbd4ajaWHKF2FsNHBOGVatNtdJsqbgU1YsNt7zB5WjAEBw+kpDlSwsZgyAdvax9Me5Y0qrTGkiwBgjmeYicaMvWppVakDpYLBUgzfbf4p8sWVMtTJIGnU1yBYki0wTy2nlgLTVKiNyu0dPxx87sYINj0/uD88LvGKWaDAIzaQJ1A/wDkBaR1iMZKQzLNK6mZF1Q7DxdIabC8859sA2io69W623+uLVzYPhNjExIxj4fnNVPvH0gD45MaWFjPljWHVgCsFTbcH5YC5ak48Z/PFb49DCPLAetUJ88RarhFyXaytWzfdIFA1FdJHwgTz3nBbinGqgqCnTKDxARYk9ZmwHpfAMorRfExmff1wA7QcXWhS18yYHl1nGXsxxRq6EmDBgNEe3T3wDLrX/P7YhUoqxmSD1M77dbW54oWxPLGPjPG0y9PXUBaTCqDcn15AC84AHxnOVkzQpqwqHUoVGBjS0AEOZlgTJn64Yl4Hbxmk5H8kf8AaQcc5y3bBDmWr1EBIRgmm2loOmQfiF4J9D5YcuB9pe+y9epph6KsTBmYUsp35xHtgBfHOJrkq1Oko1POo+IWB2BAUyDve/ngrTr5POJaL3kWBPOJ5job44/xPiD1KpquxNTck8+mGf8AZtxsZauqXKZiEjfxgrpsP6o98A9U+AJM06ziLAAj9MFaHDHKbFTyhib+gGCYZpjSsf0nFnetyj5RgM2X4Q9i9Z+VgYv7G4wVopH3pxlbNkC/viylXkSPlgNZAPP5Y9QwAJnzwJzeacGwj3t+GMh4rXEeEEdeXv8A2wBLiPEFpo9TWnhtd4AM8zBg+2MPEeLEovcugafvK2kg8j898D8z2gYAKcurAtDCLRvMc8bV7TUlUd9oHW8D5G+ANUaoYAzeLxy98XIDF4J8sCVz9GoupdURIKmBfa+2MuYzNM/BmKikG/iH5qcBymgzlafiqMPvwZKqSLxuLz8sPvA0SB9nP7sWIYSLdOeEThL06YZnIAJUKwBIMiRynl0xo4Px3OZcogy6vSqElAAdZ87SfYjAdRagseELPmP0xaoQEC0noP8APrhVHEgxHfRSMToqiPXe0fPBPhvEqbCEkGJupAiYsSIPXAMCoMSZLWm3IRfyvgPleJuacsADJAnyMAn1xpTiPVlHywGnOcOWoVqAaaqg6SfMEQeovjJl+HF0BbwPJmIiQd9sRzdZ6isqknUsSLQOcMOZG2MwzVYVGem5qf8AwvUpKoMRFlZvry9sB9lchTSowWl4hudtRIvANjbfGXP8AWowqITTKm1oid4tt/Lt6YMPxlKVJGzBQOeSXv0E/jgPne3FEErTp6mH8VRF/Mn2jAY6uWq0LLlxVp3DiIkHmDqMj+U+0YUMvxKp9rWndKS1BoWOUysyfLecGe0vbCo+WYKqISYlXk6ef3Y8viBvthH4DxhhmE+FjJAVlBDagfCZHMj2wHSu1nFHpZRmWzGLhuRInT1v+eEDI8bdfExEs0QTtF9Rgb8h64nxriesAMopz4u7AgDoI8h+OA2czKBQ2ixMQTNjvN+RuD5x54AvkO0KpnGrhAzOWIn7pOxBPTn5TiOTqNUzgdmLeLUQBNpkkRy3wp5VVLH94Qdh0jz53wWyGQqB1YmmdJ8I1fEOZWQARyIMc8A9ftD4jQd0V2aLF9ETBAiJtPPFvY/ilIUzTshUiTsrSYUj+YiJGETPcLrNVYpTqMpMKdJIjyItH5YlneG5vKaarU2UKyurCGWQbSVkA32MYDtVOkIGmcLnbrgNXMU1FKoihZ1B5EzEQQD0NvPFv2jP5ijSZcv3ciamptEwOUeIA79bYE8X4ZmitzQ8VgO/LE9QNcCRgOVURBM9PzGGXsnUrLUdhq7mojU6hAmARpM9CJDXxjzXBalNajeFmRiroHkgcj4bML3hrcxgt2J47Uy7LTC01D1NR1KZuAoIJbbbkcArVafeMVVh3gOkRs14tbnyOGHsdQZa9Na2qn3T6j4ZOrkRAI3Ak9MGKnB6auwWmCSZgiZk9DPXlhhpcL00x8Os307iOnQHAG812kdGCg64dQ4ZIsTDFWEAkC4tfbBL/UaWktULR50zabCbRf1wHzfFaaqaYUKTpuLAFCG2jeZHyw1U2WspDD1FjuOR9zgLKZGwUeuKswikXG3S3tgVkc7pppTqEiokoSFY/AYmQIuAMe0uP5d0BWoGMhdO5k7AgXG3MYDXTrwSNLgRab/icYeIcbp01Pg1t/Com/KYmB64F8S43LGmioNSkEswBEjyIIwo5ChRqFlLSdlChY1c7EeLpJJwDVwXiD97U75gjMPBT+LSZuZA25e2Pc3mUFR3dBWEBQUE6OsxMDngJluzL0KyVqBqODOtTv8AMC2+CfD6+ck6hV1c5QASfOADtvfAVZKrTpvUJoq7MwMksCRAIieQI2sMHKGZESKFSmpvC2knmdN5+mPuF5XUXetTpk76hIIjew52wEzPGKbnVRpsyyR3jwFJEWWSCeuA5hxTIMVNNW1L3euFJK6kkGehgG+NGQz70uGl6VRUejU1KQYYrUi4U8pJB98aTnwSVbWoTLnVLaSSAZ/qEGwPL0ws5jNfuQoQLqpJPULrMafWI64Bmo/tUzQoqWy9Ko1w1V1Pi6CAQLD/AAYpf9rGcfwxRQRA0pcdPiLYp4SgbKCmVMLTD6uXiJkbe8zhP45SAqkqLMAfyP1BwH6J4FnBm6VOrsIGofzc/rgq2SokiSZ6W+WPzzwLtdWoUxSFTSoP8M2PuPbFnDu1VUMW75wxE6izdD8Iv4pwH6R71VHQD0xxSlxzus27gaqy1C0EC19hsTykDkDgbwrjeYzD6KaVqzbhd+tyQbHzPPnjd2W4VSzGYzT5t6lNqanUgWW5r8RkysAbHASzfamtUfUT+8Y7kA6eu9xjbwqshp1K1arqOk91T0zL6iAYFgPDMECQ2A+fyzl+7pt3gYBSQASDEnbzME9MFeznY2tm6AqCsVWWDBtRPhMCL9MAXHCKmeZGzFRaNNl8OnQqrYaYEySTv59MLPFuzNTKOXYakS4YAFT0MgyN7zjqPZjhgp5RcvUAbST+JOE7juUqUq1QKhppyZW8JHUjAc+zmc73QWneCffGhTIQFC6aiGUA8xay33wU4ssOAVpmOiAc/wCWMSo1XprFM6AQfCGNp3PxXMTvO+AJdnOxuW0FsyKhqGNCgkKoYSC2kTPXlhwyGU4YAEeiAyDTFR2cRc+EkxG55HCTR42wbS1XQIEOSbe52wRXh2Waar56gQef2ldRPSCQJ98Az57I8P0MqK1Odyha/T4m/DCNWzbUGfQCBfxB/iHmJ39Me5nOcPRxOYBUfEAz1G9oplB88fZvtVwtfgoZitAtrZaYPrpv9MBXQ7TVnhKdSoGNywciIxsz3F9ZBNRxUMAPTGnX1m4n+ofXADiHaNEBNDLrQDC8OWLdJMA/I4DZftPXpMXp1QjMIaFDEjp4gY+eA6RkcpX3ZGJIF3AB8vuqW9ST64Ecf7M5qixqVACZse9QmOQA1SI6Rhe4Vn83W1tXr5nQKbFBrYKz/d8MhYm5wUpVWW3IqSfcSNjBwD7Qyj5hadRGEFb3i5s3LrNvLDHQ4au9RxPLQIMW5kknHIct2iqUh4CY6TA23gg4IZPttU0+NQ2okGSOXKDbAdVFLKKJCGoRvBLH3E41UMpRYSmVW9zIj8t8c34f25RTPdaSOYUflg9Q/aPStJj1wDjW4aNDLSAQkyQWN7c5wk8ZyD06Y10xTqH/AHGBABMb+HewEDBlO3uXKFibKJNifLYDqcAM5+0SgBU7um9QNd1YDSZsLOTAttAwC7mq6MXCOVqLyYAhgBYz5xOMnZ19WYWIJ1+NokCSADExEmJAti/7dlcyjF6bUAGAVaRLSWBNpK6dienlgxwfslRzVI/ZKr06q+L96k6xEeIxy6iYmYnAGeIZX7GBVqawz+FQtXwE7gkgKSYG0+2POFZ+jVGosabfE+iobkbyhZoPp88D6fCnNAZTNNURUs1JGENeVabzJ2ge2NnA+z2Xo1f/AEVQkfC9ZiwB/oIuPPScAX4DxcVqjJRfUhvL0RAO5lka5PngtxLLUngPTLFf4RHvYzGFfNcao5bMHRlV8JHw1GUeIxZPhkna2D3B6gzZqae+p6DB7yC0m+8ER0wHMOMcHDAys+vLCVxjgNQNKnVaBPIDkLY65VBuPx2OMWY4SG3AGAR+D0XGWR21fug6ONVgDdbef5YS85WL6T0kfXHVOI9k2ZSq1CobeLz6jAfKfs7gwzyPSMBz2lSJOxwe4VwQNGoEjyx0TIdh1ToQOow18G7NUVM92NXlsfbABeyfEfsiaKVGoyTcAX9dsDc3SYcRfMUqFbuaqnWCkQWXxD01AGcdeyeVRRZQPbE6tI6p0Bli0NBvvIIjy364DmvDOEJ3uVrhYNUEso2ErqkD1v74buBALTK7RUf6uT+eFPtj2mXh9WkvdBlAI0k3AAAkb3icXcG7fZKqHipoqMSdFQabxsGup2nfANrtzGx+uEXiPZiapZnLJuAeR8+vT2GG6hmNVGmUIuJF99/0xg4hnALOrL5xI+mA5/2rULUpn+K1/KxwEzWZA2JhbYN9t8krgslS89d5N4G4wFo5UFVHMn6+eAqrJrUGOUSfPbGGtk6gJVEo9Nbb39dj7YLU6ADSxOlQSRNj7YspZ8h9GmlUGmfENJgCfiFvxwC1/oJMS4nnpBOLstwRAb6j6wP1OHLhuYyjeFzVpn+Y+G/8y7j1jDNkOz9Nxqp6GH8Str+d8BzyhwskRoDRsSJtt+WCPD+BsIhQnooH4A/jjptHgICgSFjyF/mMF6XD6AXxhT5wR+cYDm2Q7M1GguLfzEn6SIw1DsUtWjofSr7rUUQQIspXYrbmZ88NeQyeXVf3WkjyMj03tjVQqX0hGHnaPxwH597T9lMzlaoSpZSbVZ8BEHnytNjfBjhnCslWFIVcy7kHSSihZAFhefmb47ZnMmlam1KqiujCCrCQf868scg7X/syq5cmtktVROdP76jy/jH1HnvgCPGP2cZVqerL1aiNFtRDKfWwPuDhDydSplKlSm6jvRsTcaY+5NrnnvhnyXamrTy4V+71CCdTFvDIm1MGDHWIx5X4vwzNMDUpPKzeoxX3lSJ32OADtWBBJK6qlKoCAAAdKzMDa+AmWr6W8Q1IRdZIm4i4IO+HHiGfySaqSUKYYrpRghDqzAgXN46/3wocPoLUrUqbA6XaDHQkD88AQ4jm6e1KglIpUQkGqzK8hxN5ixmxx1fsTROXVu+qoW0qfCZXS0kEMbnaNhtjmnaPggbMrToK1MVQp8RsrazMkSIgTF8Fcx2eqUdAq1TVVnpqfEQCsxp8MWE7YB94/wAcp1Aq0G11lkqAxIEXLELuAOoMYEZbtFUK6K3c94rSS9QqAEMG2j9R1wR4PkaOXK/uqKPfWUAAIM2k32641/6Tln3Siy8mMe0HbAY8vmYydWu9AshJLCqdepLGRv4egFueK+F/Y6LM9LvaRcCACQCpAYEI0gdLYubgtF20s9aFkKuoaQDuIXcdAZjAriHYSm+nu69bw2HiBgdPhnAFDw7khAJ2iJHtimowQhXK6iLcp+VsBc1l65pVAlRid9KDSyxefEY3tuZnAbhgq1iab1SWN2bSNY030libG2wH44B2qU1QiTpm4kb4sPd7OUv1Mb/2wjtxlqdEKaJNQG7VaiqxDNZlXnaLbYDf6hWNVatRiiTKhR4QfhlgSZGnpzwHXKCAb7dbW9b43U6UbYXq3GaTZcvQcVD8KkH4m5C3M7XjGCnnq1RSy1+6ZTpemYhT0gz7HngH2hW6288D+0/aZcnSDsrOWMKBAEx948h8zi3g7t3K95OqLm172+kYq4vk6dem9GoNSsvQ26EHkQbjAcM7Z8dGbriq6h9NJSVEhSx3FjMT54GUamXDCUanK2BErBF4O4MdcN/aHsAmXylSp3hqVZAIIhQsnYbzMXnrhL49mVqwxGhIpgwBuLMQLcgSBgNfDc/nEZnytZtOrZWDKR50zb6YO0P2lVANOZohv5qdj7o35EYXF4bRWlro17kr+8ZSgB0BmANz8dvOMYcxxZ501BSrjzEn/kAD88A/PxbL57UKZ8QpnwsL2I2nARKIZQFJBBvuP7YB5DO00qpVogpB0uu4Aa0j+U7Xw65vMUTpYELI2NvxtgBLV9AKtvEgHcxjFWqhhYhQB76jYT5RjXxbNqAWOhgRAvefysPxwB4dTYkmiO8vtBNupAuMAfymcYuT1i02mL+gxGvWZXNRahU6o1U2uOtxHLzwGq8PqMy1NVKkrR4qlUDVbfTJb6YrzWdKEAVFZdI8SqwDMOgdQT0mAMA75H9ouZoquuslUT8LjxR/Uom/Uzhx4R+0jLVIFVKlEn7wGtfmo1f9ccipZlqyBajutPoRGr+klbCJ26+eLeIZfuXpd2fiX4QwaIIi4J5H6YD9EcP4jlqi6qNSmy89LC3qOXvif+qKH0ymmJkNf5RH1xwfshxULm6ZsPFpYESIcR+MH2w/DjKzpfL5mpWUlWVVgWMfFIUqRBwDpmeKh0lGdb22BJBiIZTYx02xGnxZnWQD7LN/6vhwAytfPOrCjlKVAbhqjkkHqAii/vjFxSo0zmuK0qc/cohVPy8Tz6YBX/abweoay1qdMfvfDUmANXJjptcT8hhaThTZKn3oaaxYXUGEHP1JB3tGH9MvSqZetTy5zNQxrFWqHgsvIGpe/oBgTkskatNe8Usr2IAvb/JwAfJLRPdGsrAEqddhESCwi9mg3Gw6HBYUciGDUyxamdUIirtfd2kiL25DBmvw7hAVVzFemHAF2reIR/SbY5dxPjpSo9Ok+umrMEi4KzA5XtgHTinGsqVErQUD4S1UkiL2VIvJwN4z+0A92VpVQxEBRp6G5+ERy+8cJHE+KVa6hWWQp8Nrid/Y4+4XwWrUcCCFm5AmBgOnfs+zIrpUqZs6vEoQshK7SdrdN8Of2SRNNVKfxUisR7THzxX2c4VTp5dKNMHSt52JPOT1PScFxwVCdSSjHmpKn5i+Aw06VSfDXDRuHST6eH88XBHRiDRn+ak0T6hjgzTo1NnKuP5hf/lz+WLu5VvvMsf5bAcl4twxAVPe1lEgCRKmTO45EkeLfrgRV7PVUqlkcP4oMVNM2mATE+ow65Nog6GZztIPigbjUY+eKWyuV1uKq9yzA6qdiSHtIswAnmIg89sAOp5GpWCmtQqGqqaV0qCVUGRAgiL9Z3xvfs42Zp0FaoSiD4hSKwBNgOUEXtuN8Fcn2fFCkTQNQiJJZjrmLbEBhHIyBgLw3jWaas40PT7sadLObmfiKAGTflbAZMnwunQAFRqugVATdNNlMEmA4N26gDzGD3D8opHhNJ9Wo940zD9ZMkAW22GBmZ4hXZ0L0DMxNakrBtPxBQV8IjnjzimdRnqKyEGmRGgwQDcaRpkD0NjgDFLK5jLBlTToZpVh4hEk7eQMW3jBuhnG0yxg9QpH0bYHA/Ld46ELFJlIkFCCbT4hPiOnrOL85SchUalViYApsZMbC5Fo3FxywFXFKiujK2zAgkf2xxHO8PZK1UOEaRAZgBFjpIAsGJjfz647JxjhYWm1QNoeBNJiSFJ3lwOn545zx2g5BJRkJsCRaRfwkiJwAfjIFPhtFAdTM7agIgETO3IG2FDuWVhqBBnmI5+eGKtm2Dr3hCgA30dQVuLiYO8RfGapSRjqJFUEBC5JBBFgR/EbjfofXAZgFWjpBYs4Oq9pXy8uuDOVqu9EOouIBAG8xHobm+AJUkFwF0wZ2s0XEeZvghwDNIqMO8ht9LSAY2CnaT5xgClJKRBSRSa/+6ituf5pQnzAGI8dylWmA9WuSpAGkrpDAbAKBpMdIjfE6lZH6SfP8+uAPG7uiKCDG3qTgCGWz6NTEU1LU9R1EAqi+SkQSSRBbzMWxdwrtSVddVQoOiLpABHJheOthgBn6TUl7siCTc9Y29v0xZkOEM6GoZCCdtzG+/LAPfF81WemGLLXprDKpF2tYBl3E9J2wuZzN1ERU7sKk6lkgkE8g8T5b+WM+SzFbKEwupd4JNucqR6xznFfEO0L1jo7tFBImxJn1O3tgC/dqFVpaEJ0lYi9wCLEGx38/TD5luIsSrDPjKJXpiodap8S+FwrvYHa3v1xyPK8bdFZLOrWOqbiSb3F74dOynEKyd1SfuWCTUFOuABpblJAYMZJHkBywDrUq5KoYfMZ3Pn+FTUZD7DTT+uN/DqVRR/+pwunSH8VdlBHqqAn/tgFk+3ut1GqnlqbMVVkphwxH8xNgeuk/ngvxPhlSsQ9SrVr0+aJWKKfIhPCR1tPngL62fq03Vs5xDL0gDJpU1UBh0M6nj0jCP2i4LxGsWNNiuU1SugMAae6mAJNjsxFxsN8NVWlWACUOH01A2LIGA9Gc6fpjFnuzGczGk5rN00QbKPEfkNKj54BX4H2MbOgAuF0khqn8QHLQOfmSPfHq9goqOt2CsQG6wY29uuHD7BSytComWzNUVbGSojYiwi07TJ5YYuz1MNQpvTMgruZufvSSS0zO5wCHkOxhQiVO/QYbuE9m6YjwlT5W+mGeil7r8saadIHcAYDLl8jp2II+vzGNneR8VvXbFi0DyjEtJmCJwH1IziS1DzU/PEe4F4sT0/Tb6YuSmeZnAc04nQzTl6YYlADBYHXpYc2Y/8AabdMbeA5Wo+VRHqKjLYN4XaTPt6GcRqZ7vKZBSpqINgbTyBZSYPtjT2dpOKS98RTcie5WQ19iXNyY6RE3wHnGMo1Oleq0ExpCgTYaiJJ8M8jtO+MLIroy0KlSk8AOipBBFjDFTP+XxfQyITXWqfaGYiQlRtRXcCFUDVOwDTg1QoKtOT3lOQCATDJtILEkctvxwGPLrTp0e7zDhV0iGbdT90hmnU3Xp0jBHhr6qYJCLIgXFQm1izBRJMbDfGHOcOy+Yde9q61NlQtZjve9zI2EYwUSlN5hiRAKppprb0JaAonxWMDAHKmXBrK7S5USFtZhswnY3640tDMtRykgfC0eGdwGgH8cCRoNQNVRdbeFZ0qzarj1Pvy5Y0ZOp46irl6oJ2d7IzAcy0kX5gH8sBqosHq6g0hFggVJgG4lAIv1J2xi7h9DK+WRlUFlpkhyd/hF4F7DGHjX2mlqOWCAsNdQIQ0sIFyRqJiBYdMbeE0a7KK1SqQxADLogR00tznnA3wCNxjK5TMSBk6wqAAsKAYaJFgVKwDziBOJ5HsrkqNZKpp1NUIV75gPGBJ0gA/eI3FiABh7audLHxqNVpJkAG0CTAwA7RcN7wLVDkNYDwu0RM6VB3nyOAjmuGZStLNlsu5ZiNS01HlDkBWPI7g7Xwgds/2dsClTKIJYCaCEkjeXQtum2+088dM4HwqsmktVgGD3eiLbAtqMgxJIIwRThSgtUSoatYtJLMBAB+EFQAAJ2264D80/vsu5DIykEgq42I3tiypxMVKgZxB0xPz/XHceOcA+1rVpV2BXVKVYUsjWlRB2kHeJB8sLVPszTyatpoGqASGrFUsCY8RqSoEdBG3M4Dl/Gs13jIZDQsSPU7+fr5YPcOLHRTpnTpQaiAeYuIFyTJt64N8c7GV80QMtlAjUzpYlqayCBpgBvEo5NeRzMWEVcjWoP3dSmyvIkMCDAtItdfMYC5st4CTB0GCSY8J2Ecr4Xc7RWnUVo1CfECSAfKRB26YZu8GsssDWt7SJAifwwA4nL2Ht5/2wBijxalR092mWpkD4kphmB66qpdvlgPxvjC1SDqZifi1c/XARkj9MRRZOA306jTpbxC2nUTFjI2MgG4tG+Ow9me1mX7gPRoJRc2qBRJJHMs3iM+ZOOMIxFlYzEex39sbMnmXpIFEyxJjy5T054Dqmf7ZMQfHboMAa3axyWBNotf8b/5bCXXpV1pmo3wzBgzHSfLA85oxEAz1vgHLN8fPI7i0egkWx1z9neYL5KmSxLXFxEQdo/PH53ybl6g1GfKwGP0d2N4VoylKRDFZMkEjVcRHKP8ADgGSmI6+3+RjTSQdMYaNWDG/lscEKT+UYD1qd7e+PjqHIHFigHfFunAUrB/vizRj3uhiejAct4f2AenUVzmaltwg0knyJnSOu5w3fZ0Vdo6sd/nj6shqLKMSPiEE8vQj8cUZnKkTJkadQk3HUfLAVVUpEQ1TUOusyJ/mHXpjKnGqKKAzqQLeHmAYvPP5Yy1KUgiQtMghpUEQTYxEn2PPA3/THrK3dUxMxqVfCoXYmTefO8TbAaeKZkmoJUEMfB0M/wAP97zbEuJa6NMOURpYLDVNUMdh4dj+m+CS0FHgoKZADalYMNY5CbLIkxaSBgPxTtYcsxoqCDoEa0IqajzJmN72BEYBm4Tk+9ZKz1u8sdAWIANiSSZJ3GJcc44KICKuuqR4aYM/M+nPAXJUM2GUKhSmINSvU0Cqy3J0Lp0gTeDffnjTwfslTp5sViKtUQYNTSwuPj5XJmABacAC4Xl8+9TVTRqE1PGCsAAmS2lnUn187Yba9CuVJ72RYsqDSNr/ALy5/wCMeomca8vw0VKjVQHUTs1RiJXmqAwBYbHBFcoVQXDMOZ5k+/0wALK5Z2EuKmkQQWaGBG4gSsHHtWhULSwpq0+EopYkdeRB9Dvi9Mu7MVaoSG1A7eExy0gFbHecY8nwgoQAQQLNF2YdNRqFgDvaOUzgNJC5gK/xBktVEC3Mb+Z688DG4akhIdoMXao5VpBkBgQItcEe+NGdywcmn3wBJI0hl3F4sN/PfE6eRSoGFQFDI0t3jhzO40zIEWvvcxgM61ECNodm1ODrdWgHmFC6SdjEExiGbqtoddAr02IDeErpLfMxI3IMEjFnHqcGmg7wiQWNILqJXxKskaQLGRvt1xNfsjuRJp1Sw1IGgsyrq0sosbGYG/tgF9qlRjTVand1ioKKWqNTeIkOBdGkRPInYziaZrMVM3FWiDUpSve0T8KsLiGPiWdJmAfLfBjiOVpV3VIMKs3kKwvbUGBn+nbn0ODh+SbK6Fp1AaYkL3pbwEtYA6bgDlI+uAp452bpZsarpWUXqgqJYCRrUfF6iCMca4nlmWoQ4MyRYRtY8r7Y7B2k+0Bw9HvGqBVP7kjQxk/EpEzE7HmMb6HEadehozVGxSSrXvN4gypBva48sB+cKtIydsRptBtvjpva7sdlxRfM5Vm0qwVkaLGdJvMgz6z5YRhw1jywAlsfKxwYbhJxrHCACNPi9RH5nAAS9QiJaPpisUm6H5YeOD8DLSGhgOpA/G+GbK9nqTMEHxRe1h68vfALf7Ouz6tUFWrqGkiF0m/O+3yx3nKViReDOw2I9QcKHCsmaMBVNjAJXf3/AFwxrRMWLqTElbz9PrgDCFSYgzPS2L58sZ8qxvefX+2Na/TASFo/PE0fEk9sfPTn1wFqnEhitRGJBsAISmyg61EgmCo5RMkTbpjxKYqgN9wiQGW/kR+hxtpfCPTGHhn+7U/z7zYCjN1KVCIgudlJA3O/lgLxzO5ttCpTCaiNQ1a2QSBLqARpMi3rhjzVJdVNtI1GoJMXMTEnGbK0VOYzBKgnWt46U1j5SfmcBi4alOmncmoutX12hYPlcj2Jm+AnFe0VLL5rv6lNChTwVgNTEGZRCOYYEXNh5WwO7buftFcSYHdwOQlZt0vht7E0lOQoyAfCTccyTJ98Bn4HxSo9Cmz95UgyzmARqggQPigGCY9MEv8A8ky0qO+SS2kL96ZjbePPGfh1FVZtKhZSTAAk6iJMb2GEztrl0UrpVV9ABz8sA7cF401ZqmltYFVkhV/29JPxtYcth5Yk3F2dWpktTqM5RCB4rEAsFYEAX3M9cc44rVZVBUlTKXBg/e6emGPsNSUwxA1Mx1GLmAkSee5wDxlsiqCSzExBYuSYE3uYm94H5Yy5miCRqLBJiTphpjoOYt6EzgVxHMN39Mamju1MSd9Rv6+ePeAVWYuWYtDACTMAuZAnlYfLAac9QR4D06LOAQGJNhOywLWEQDywGr9moZnau4MXKsVve3UC42JuNxcYYM94fht4uVt5nG+qg2gQVaRG+AUf9DKUIp1WnWGZ6TszEL8IuYk2DQDIvj3NUa2Zy9XQ1NM0pAU0jcMt4JIBJ+LlBwT4hTArhAAENHUVjw6g1jG023xqakorU4AE0mJgblWQLPoNumA5twjthXypLPRdabn7waC/3vEZgzJj6YZsjXoZ6Cq91rJDeKZMEyoiJm59MHeKOZNz/gOAfGKCrWlVVSaIYkAA6o3kc/PAbKvZ+pQQstQsAPujku0qwYERO1/bAPgvCaeZINRgKgJZKtLUtp+E6rSY25crY6RlvgX+kfhgB2xOmiNPhlxMW3MHbywGDLVMotQropqGhX1oAXYkQQIOoT52xTnex+ULEfZylt6THTN/uyY/44TeE3SrN9NUBfIdB0GOq5YyFnoMByU8G0koVIEmCykSOWNK9mo2WmZ31W+Rx1PjSA5epIBhSb9Rha4YggWHPALuV7MVBAIgTIiD7zhlyHDnTwySPOST72GC+VFv864KKotbADqeWjYCDv7df0xbTor5AzJAtOCSDHxpiZgT1jADcxrHwgE+tgD1nfF2QqNoBeNRP3CSPwti8/Fi6ionAXKcTxSTbEkO+Aux9pxCgbYsG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6" descr="data:image/jpeg;base64,/9j/4AAQSkZJRgABAQAAAQABAAD/2wCEAAkGBxQTEhUUExQVFhUXGB8bGBgYGB8gIBwcGhwcHRwfHhwdHSgiHx0nHBodIjEiJSkrLy4uHR8zODMsNygtLisBCgoKBQUFDgUFDisZExkrKysrKysrKysrKysrKysrKysrKysrKysrKysrKysrKysrKysrKysrKysrKysrKysrK//AABEIALoBDgMBIgACEQEDEQH/xAAcAAACAwEBAQEAAAAAAAAAAAAFBgIDBAcBAAj/xABAEAACAQIEAwYDBQcEAQQDAAABAhEDIQAEEjEFQVEGEyJhcYEykaEUQrHB0QcjUmJy4fAVM5KisjRTY/EWJEP/xAAUAQEAAAAAAAAAAAAAAAAAAAAA/8QAFBEBAAAAAAAAAAAAAAAAAAAAAP/aAAwDAQACEQMRAD8A6mtETvOJmgObYpqZJTtI9MY61B1FvF0U4AmcoOpx59kHU4BLXquwZqb09NotBnnuZxu/1gLurDAbfs3mcSXLjzwLHaRdUEAeZkR6gjBGjxFGAJgTykfrgL9MeWKTUM2J+RxqFZbCRfbE7HngMFTMnlJ9sUVs6w3U+unBXRitqA6DAYGzQjzHl+uPadQtcKY9QMX1Mgp54qPCqfTz3OAqqEbSP+X98QIqLtcc73+eLVyFNDqkj3tjerg4APUqvpDagb3Xy873xUKOqqFV1AsSJJJ9OXvg/wCHfbFD0VJkET/MZ+k4DBlMqlSYvBvBNj5GMTqcIYk6akDkCJ+s436Li4tyg/kcfUiFJhdzJIPPAC8zlKaIe8Klv4iv5b/XA01iEOiCgNyF69cNNRx947+WM/2ZIMc+hiPQYBa+2OT4SRO8iAPeLYrTiNRakMzyDdQfwxLiPDHp3WSByvJxj11LAqxG8MYge+APN2iA/wD5k+/9sXJxJayET3bfzAW+eFHNtpc6FGnlcn6nEKeYn4kaBcxIHzGAMGnmGj/cZQd0j8sbczwusVinXZZ31/rgHlOJ92SaR0huW/44vbjmsEVKpQcyLH5DfAL3E0ZH0NfT9T1GNmXztVCGDOIESQfzwcpcdoopAZ6sGxaP8icV5fjtMCpqRpYX1HUPSDtgBq8erKQQ+3W+CfB+0ZJioFNMXZo+QnbEcvWyTKNVNFaPiZCFJ9jgdnGWq+ilVphD8IKlVn0jrzOAN/6/lywiioXrYEeeCOVqZZwxpVNBm5P43wj1uA5q/wC5dvO0e18DagqpMqZG8QfwwHQ+N8W7mmr60qajCgDf5YHdneOvX1AHSRfeBGEgZbM1iFWm7DqVIA9zbFn/AKdivxNaTePQYDoXB+JO1A1TFiRpBsB92bdIwP4L2uSp4KjDvC0aYIjyWx288F+L6aaClTUDvCdQiwU/ETBHXAPL8JFHMd4mVDIQNMRqB5k6m59RgGbWQfLEagDCAY8wB+YOJKzAeJN5jYx0Bi2INVCiSRGAqzOVYgaNAbqRNudsZqWVzGuW7grI+74oG943xLhXERXDkSNDlSCenXpjc42g4DUrnyxRWpvPhYDyOKvtSgkE3Ak+QxqowQDO/XAV0mrA3Cn0aPpjamYbmp/HERMYiKYPM/M/rgLnr/y4gavUD54rvMSTPUH/AOsQ7g3kyOmAk9b+Rva+KK1+bqB0gfiMTWiAY69LfhBxCtlBtJM9ZI/HAYqlW5XvNVtmF/8ArGM70fNOohcE1yg3bSSPKPxk/XEHpBgNK8+RED5TgBho1CfCy77bfli6lTrg7T6N+hxbVyrXkfX+2IaKgHhY23G98BeVqEXpv5QSfmJx7RovFqVQebN+U4qOcqLcwBEk7Xx4vGmA8o3ufpvgNMVaY639T8p29MRevJIaL7+3lfy9cYavGmuQ1t7pM+nMYz0+OkgsQjmNwomD5jbAbTmsu3hqKszFli3nYfLH2Z4bRrFSjsNIsFAj3H64xGuHPigX+GYHTlBxLLBSbSCJEh2U4A5QoqsiE/4x87YlVySPE00aDI23wv8A2pqdQ6XzTRyKh1PoTGGEZkldYUbfDN/0wATjnZw1WDJpX2/TCvneBZmlcKGE20+Z6Yfs3nKin93RL+lRR8gTJwOr9o6lME1cu6gXvf6gRgEynkKmruxTeobF9SkAf4Ma8pXTL1mcoFRfhBS4blBaduuHTJcSHdCo1wxsVBsDsIIwHGY76uTXRTlxMF0BH53wFtftOWUfuytJ1g1CbDcW8/8AIwI4flslS01mrO7bhIt6ERfDDxPhSZlUWi6U1S58PIi1rYx5zgtDun7tA7U7ERPTrzi9sAR4f2gy9SACEP8ACwAnBdsjTO6J8hhGyXDKTLYJTqyNLGZ3sCOQxdms1WBLNXAE6QdJ5e22A+7aZ5qPcGTBLAkgHaDz5x88CKHbotJimALQ2o/+MjG7NZTNZ/JhS1MBzMkFT4WMGBMbdcA0/ZjWPxVKK/0qT+MYDRwztS1bOUlCrIUioUaFjfUQbQow05HiC1zUjToB8BB+IczfbHLs9lkydR1FRzVVWRo0gXtEC4sTvhx7H5ILl9YqEySR8LAQZEW6WOAM9nsg9B65b/bZpUnnvjZnuIBYvE84P0IBwv8AAOJtmalXXUbSjeErYW/lIiYvg7Vohab1FclhsOREjlFz54CnI1QzksrDT1ki+0Tg/QcEWuOUYXOFZqoH8dQkbFYFj8p54KpxFSwUOpJMAD9dsAUo1Jgnw+RGLaTg3EH0xnRuXPFgOAvjzxAIBsBfeMQLY9LdcBL/ADlisVJ2vf5YqNMbyw9GP4Y87ro7/MHAaGYGxFvxxWaSzJLTyucZ2pOLiqTyggDFM1iYOgjzCzgCLNEkwFG7ExtjLU4khEissdVIOB2bylWrKstiCLW38wYxhodmyi/Gb8iRb6YAxT44hfSZiYB3Bm+8298Qy2fpVy3gam0lVLrIaOduXuML1TJ1Kc2YqLwLk+kYzUWryVKsARMgxM+Rg4Bs+w7Q1MjyMfQk4zVcmhN2p+7r+uF6mu3jKm5A0tIvztjx6yuQKlXn/wC2ST5E4BgHDLkpUpzH8QP1xfleCCS1SqGJ5KfzwrKioZpsWAMi4M+gi2I/amu7PMEAkkW8r2wDZUylMGJAjkCxMH0xiqcMpT/ueGLBjtHqcV5TODTYgTe97dbfniqtTZ2VlCRPiOmSRB2Pv0wF9Xh9OfAwDciDP4YppmshIYKaZtKiRcbEETB9MBvsVWpVL6cwADZApE+6iMFEy2Y2FGooAsLgfOd8A0ZBNNNVCeGOuLK+VpEDVTIg2gGx6+HGLg/2hVIdY0iwJJm3ocEBm3t+7J9sBiXhNIzoaoLgsAxv6zfH1TIFCt4F5H8RPU7emCIrFhZgsG8jlz54v7vnP6YABWoS6toDODCg7KAOZxmzebpoSlSmHEyASGj0EWF98H6mQWSbCQZIthG432JqyDRqqwO4cxHpAM+uAu7Q9pVydFAoJYgqgBUwYgEwTz+eEY9qsyyDTXqWktLFZvyvc72GwxrocYeoJaijCSqHQQTAEyQYt1jGvL5VWpM1Cmll8a3knchTNuk4Adk+N1azaCoqk2ioAwPqW2wSzmWNOkV7w0KbTqSn+80zyWIAX1JwKr8XoVAB9gzBtFqjL/4rGCmQ7IUK9LUQ6kidDVCSvkdvqMBj4XTNGt3tCpTrBx8NYlSesiDJt1w55zi1B6LDQqPCgAMpBJ5SLiI5xywn0sjUpE0/9N+0Fbd4ajaWHKF2FsNHBOGVatNtdJsqbgU1YsNt7zB5WjAEBw+kpDlSwsZgyAdvax9Me5Y0qrTGkiwBgjmeYicaMvWppVakDpYLBUgzfbf4p8sWVMtTJIGnU1yBYki0wTy2nlgLTVKiNyu0dPxx87sYINj0/uD88LvGKWaDAIzaQJ1A/wDkBaR1iMZKQzLNK6mZF1Q7DxdIabC8859sA2io69W623+uLVzYPhNjExIxj4fnNVPvH0gD45MaWFjPljWHVgCsFTbcH5YC5ak48Z/PFb49DCPLAetUJ88RarhFyXaytWzfdIFA1FdJHwgTz3nBbinGqgqCnTKDxARYk9ZmwHpfAMorRfExmff1wA7QcXWhS18yYHl1nGXsxxRq6EmDBgNEe3T3wDLrX/P7YhUoqxmSD1M77dbW54oWxPLGPjPG0y9PXUBaTCqDcn15AC84AHxnOVkzQpqwqHUoVGBjS0AEOZlgTJn64Yl4Hbxmk5H8kf8AaQcc5y3bBDmWr1EBIRgmm2loOmQfiF4J9D5YcuB9pe+y9epph6KsTBmYUsp35xHtgBfHOJrkq1Oko1POo+IWB2BAUyDve/ngrTr5POJaL3kWBPOJ5job44/xPiD1KpquxNTck8+mGf8AZtxsZauqXKZiEjfxgrpsP6o98A9U+AJM06ziLAAj9MFaHDHKbFTyhib+gGCYZpjSsf0nFnetyj5RgM2X4Q9i9Z+VgYv7G4wVopH3pxlbNkC/viylXkSPlgNZAPP5Y9QwAJnzwJzeacGwj3t+GMh4rXEeEEdeXv8A2wBLiPEFpo9TWnhtd4AM8zBg+2MPEeLEovcugafvK2kg8j898D8z2gYAKcurAtDCLRvMc8bV7TUlUd9oHW8D5G+ANUaoYAzeLxy98XIDF4J8sCVz9GoupdURIKmBfa+2MuYzNM/BmKikG/iH5qcBymgzlafiqMPvwZKqSLxuLz8sPvA0SB9nP7sWIYSLdOeEThL06YZnIAJUKwBIMiRynl0xo4Px3OZcogy6vSqElAAdZ87SfYjAdRagseELPmP0xaoQEC0noP8APrhVHEgxHfRSMToqiPXe0fPBPhvEqbCEkGJupAiYsSIPXAMCoMSZLWm3IRfyvgPleJuacsADJAnyMAn1xpTiPVlHywGnOcOWoVqAaaqg6SfMEQeovjJl+HF0BbwPJmIiQd9sRzdZ6isqknUsSLQOcMOZG2MwzVYVGem5qf8AwvUpKoMRFlZvry9sB9lchTSowWl4hudtRIvANjbfGXP8AWowqITTKm1oid4tt/Lt6YMPxlKVJGzBQOeSXv0E/jgPne3FEErTp6mH8VRF/Mn2jAY6uWq0LLlxVp3DiIkHmDqMj+U+0YUMvxKp9rWndKS1BoWOUysyfLecGe0vbCo+WYKqISYlXk6ef3Y8viBvthH4DxhhmE+FjJAVlBDagfCZHMj2wHSu1nFHpZRmWzGLhuRInT1v+eEDI8bdfExEs0QTtF9Rgb8h64nxriesAMopz4u7AgDoI8h+OA2czKBQ2ixMQTNjvN+RuD5x54AvkO0KpnGrhAzOWIn7pOxBPTn5TiOTqNUzgdmLeLUQBNpkkRy3wp5VVLH94Qdh0jz53wWyGQqB1YmmdJ8I1fEOZWQARyIMc8A9ftD4jQd0V2aLF9ETBAiJtPPFvY/ilIUzTshUiTsrSYUj+YiJGETPcLrNVYpTqMpMKdJIjyItH5YlneG5vKaarU2UKyurCGWQbSVkA32MYDtVOkIGmcLnbrgNXMU1FKoihZ1B5EzEQQD0NvPFv2jP5ijSZcv3ciamptEwOUeIA79bYE8X4ZmitzQ8VgO/LE9QNcCRgOVURBM9PzGGXsnUrLUdhq7mojU6hAmARpM9CJDXxjzXBalNajeFmRiroHkgcj4bML3hrcxgt2J47Uy7LTC01D1NR1KZuAoIJbbbkcArVafeMVVh3gOkRs14tbnyOGHsdQZa9Na2qn3T6j4ZOrkRAI3Ak9MGKnB6auwWmCSZgiZk9DPXlhhpcL00x8Os307iOnQHAG812kdGCg64dQ4ZIsTDFWEAkC4tfbBL/UaWktULR50zabCbRf1wHzfFaaqaYUKTpuLAFCG2jeZHyw1U2WspDD1FjuOR9zgLKZGwUeuKswikXG3S3tgVkc7pppTqEiokoSFY/AYmQIuAMe0uP5d0BWoGMhdO5k7AgXG3MYDXTrwSNLgRab/icYeIcbp01Pg1t/Com/KYmB64F8S43LGmioNSkEswBEjyIIwo5ChRqFlLSdlChY1c7EeLpJJwDVwXiD97U75gjMPBT+LSZuZA25e2Pc3mUFR3dBWEBQUE6OsxMDngJluzL0KyVqBqODOtTv8AMC2+CfD6+ck6hV1c5QASfOADtvfAVZKrTpvUJoq7MwMksCRAIieQI2sMHKGZESKFSmpvC2knmdN5+mPuF5XUXetTpk76hIIjew52wEzPGKbnVRpsyyR3jwFJEWWSCeuA5hxTIMVNNW1L3euFJK6kkGehgG+NGQz70uGl6VRUejU1KQYYrUi4U8pJB98aTnwSVbWoTLnVLaSSAZ/qEGwPL0ws5jNfuQoQLqpJPULrMafWI64Bmo/tUzQoqWy9Ko1w1V1Pi6CAQLD/AAYpf9rGcfwxRQRA0pcdPiLYp4SgbKCmVMLTD6uXiJkbe8zhP45SAqkqLMAfyP1BwH6J4FnBm6VOrsIGofzc/rgq2SokiSZ6W+WPzzwLtdWoUxSFTSoP8M2PuPbFnDu1VUMW75wxE6izdD8Iv4pwH6R71VHQD0xxSlxzus27gaqy1C0EC19hsTykDkDgbwrjeYzD6KaVqzbhd+tyQbHzPPnjd2W4VSzGYzT5t6lNqanUgWW5r8RkysAbHASzfamtUfUT+8Y7kA6eu9xjbwqshp1K1arqOk91T0zL6iAYFgPDMECQ2A+fyzl+7pt3gYBSQASDEnbzME9MFeznY2tm6AqCsVWWDBtRPhMCL9MAXHCKmeZGzFRaNNl8OnQqrYaYEySTv59MLPFuzNTKOXYakS4YAFT0MgyN7zjqPZjhgp5RcvUAbST+JOE7juUqUq1QKhppyZW8JHUjAc+zmc73QWneCffGhTIQFC6aiGUA8xay33wU4ssOAVpmOiAc/wCWMSo1XprFM6AQfCGNp3PxXMTvO+AJdnOxuW0FsyKhqGNCgkKoYSC2kTPXlhwyGU4YAEeiAyDTFR2cRc+EkxG55HCTR42wbS1XQIEOSbe52wRXh2Waar56gQef2ldRPSCQJ98Az57I8P0MqK1Odyha/T4m/DCNWzbUGfQCBfxB/iHmJ39Me5nOcPRxOYBUfEAz1G9oplB88fZvtVwtfgoZitAtrZaYPrpv9MBXQ7TVnhKdSoGNywciIxsz3F9ZBNRxUMAPTGnX1m4n+ofXADiHaNEBNDLrQDC8OWLdJMA/I4DZftPXpMXp1QjMIaFDEjp4gY+eA6RkcpX3ZGJIF3AB8vuqW9ST64Ecf7M5qixqVACZse9QmOQA1SI6Rhe4Vn83W1tXr5nQKbFBrYKz/d8MhYm5wUpVWW3IqSfcSNjBwD7Qyj5hadRGEFb3i5s3LrNvLDHQ4au9RxPLQIMW5kknHIct2iqUh4CY6TA23gg4IZPttU0+NQ2okGSOXKDbAdVFLKKJCGoRvBLH3E41UMpRYSmVW9zIj8t8c34f25RTPdaSOYUflg9Q/aPStJj1wDjW4aNDLSAQkyQWN7c5wk8ZyD06Y10xTqH/AHGBABMb+HewEDBlO3uXKFibKJNifLYDqcAM5+0SgBU7um9QNd1YDSZsLOTAttAwC7mq6MXCOVqLyYAhgBYz5xOMnZ19WYWIJ1+NokCSADExEmJAti/7dlcyjF6bUAGAVaRLSWBNpK6dienlgxwfslRzVI/ZKr06q+L96k6xEeIxy6iYmYnAGeIZX7GBVqawz+FQtXwE7gkgKSYG0+2POFZ+jVGosabfE+iobkbyhZoPp88D6fCnNAZTNNURUs1JGENeVabzJ2ge2NnA+z2Xo1f/AEVQkfC9ZiwB/oIuPPScAX4DxcVqjJRfUhvL0RAO5lka5PngtxLLUngPTLFf4RHvYzGFfNcao5bMHRlV8JHw1GUeIxZPhkna2D3B6gzZqae+p6DB7yC0m+8ER0wHMOMcHDAys+vLCVxjgNQNKnVaBPIDkLY65VBuPx2OMWY4SG3AGAR+D0XGWR21fug6ONVgDdbef5YS85WL6T0kfXHVOI9k2ZSq1CobeLz6jAfKfs7gwzyPSMBz2lSJOxwe4VwQNGoEjyx0TIdh1ToQOow18G7NUVM92NXlsfbABeyfEfsiaKVGoyTcAX9dsDc3SYcRfMUqFbuaqnWCkQWXxD01AGcdeyeVRRZQPbE6tI6p0Bli0NBvvIIjy364DmvDOEJ3uVrhYNUEso2ErqkD1v74buBALTK7RUf6uT+eFPtj2mXh9WkvdBlAI0k3AAAkb3icXcG7fZKqHipoqMSdFQabxsGup2nfANrtzGx+uEXiPZiapZnLJuAeR8+vT2GG6hmNVGmUIuJF99/0xg4hnALOrL5xI+mA5/2rULUpn+K1/KxwEzWZA2JhbYN9t8krgslS89d5N4G4wFo5UFVHMn6+eAqrJrUGOUSfPbGGtk6gJVEo9Nbb39dj7YLU6ADSxOlQSRNj7YspZ8h9GmlUGmfENJgCfiFvxwC1/oJMS4nnpBOLstwRAb6j6wP1OHLhuYyjeFzVpn+Y+G/8y7j1jDNkOz9Nxqp6GH8Str+d8BzyhwskRoDRsSJtt+WCPD+BsIhQnooH4A/jjptHgICgSFjyF/mMF6XD6AXxhT5wR+cYDm2Q7M1GguLfzEn6SIw1DsUtWjofSr7rUUQQIspXYrbmZ88NeQyeXVf3WkjyMj03tjVQqX0hGHnaPxwH597T9lMzlaoSpZSbVZ8BEHnytNjfBjhnCslWFIVcy7kHSSihZAFhefmb47ZnMmlam1KqiujCCrCQf868scg7X/syq5cmtktVROdP76jy/jH1HnvgCPGP2cZVqerL1aiNFtRDKfWwPuDhDydSplKlSm6jvRsTcaY+5NrnnvhnyXamrTy4V+71CCdTFvDIm1MGDHWIx5X4vwzNMDUpPKzeoxX3lSJ32OADtWBBJK6qlKoCAAAdKzMDa+AmWr6W8Q1IRdZIm4i4IO+HHiGfySaqSUKYYrpRghDqzAgXN46/3wocPoLUrUqbA6XaDHQkD88AQ4jm6e1KglIpUQkGqzK8hxN5ixmxx1fsTROXVu+qoW0qfCZXS0kEMbnaNhtjmnaPggbMrToK1MVQp8RsrazMkSIgTF8Fcx2eqUdAq1TVVnpqfEQCsxp8MWE7YB94/wAcp1Aq0G11lkqAxIEXLELuAOoMYEZbtFUK6K3c94rSS9QqAEMG2j9R1wR4PkaOXK/uqKPfWUAAIM2k32641/6Tln3Siy8mMe0HbAY8vmYydWu9AshJLCqdepLGRv4egFueK+F/Y6LM9LvaRcCACQCpAYEI0gdLYubgtF20s9aFkKuoaQDuIXcdAZjAriHYSm+nu69bw2HiBgdPhnAFDw7khAJ2iJHtimowQhXK6iLcp+VsBc1l65pVAlRid9KDSyxefEY3tuZnAbhgq1iab1SWN2bSNY030libG2wH44B2qU1QiTpm4kb4sPd7OUv1Mb/2wjtxlqdEKaJNQG7VaiqxDNZlXnaLbYDf6hWNVatRiiTKhR4QfhlgSZGnpzwHXKCAb7dbW9b43U6UbYXq3GaTZcvQcVD8KkH4m5C3M7XjGCnnq1RSy1+6ZTpemYhT0gz7HngH2hW6288D+0/aZcnSDsrOWMKBAEx948h8zi3g7t3K95OqLm172+kYq4vk6dem9GoNSsvQ26EHkQbjAcM7Z8dGbriq6h9NJSVEhSx3FjMT54GUamXDCUanK2BErBF4O4MdcN/aHsAmXylSp3hqVZAIIhQsnYbzMXnrhL49mVqwxGhIpgwBuLMQLcgSBgNfDc/nEZnytZtOrZWDKR50zb6YO0P2lVANOZohv5qdj7o35EYXF4bRWlro17kr+8ZSgB0BmANz8dvOMYcxxZ501BSrjzEn/kAD88A/PxbL57UKZ8QpnwsL2I2nARKIZQFJBBvuP7YB5DO00qpVogpB0uu4Aa0j+U7Xw65vMUTpYELI2NvxtgBLV9AKtvEgHcxjFWqhhYhQB76jYT5RjXxbNqAWOhgRAvefysPxwB4dTYkmiO8vtBNupAuMAfymcYuT1i02mL+gxGvWZXNRahU6o1U2uOtxHLzwGq8PqMy1NVKkrR4qlUDVbfTJb6YrzWdKEAVFZdI8SqwDMOgdQT0mAMA75H9ouZoquuslUT8LjxR/Uom/Uzhx4R+0jLVIFVKlEn7wGtfmo1f9ccipZlqyBajutPoRGr+klbCJ26+eLeIZfuXpd2fiX4QwaIIi4J5H6YD9EcP4jlqi6qNSmy89LC3qOXvif+qKH0ymmJkNf5RH1xwfshxULm6ZsPFpYESIcR+MH2w/DjKzpfL5mpWUlWVVgWMfFIUqRBwDpmeKh0lGdb22BJBiIZTYx02xGnxZnWQD7LN/6vhwAytfPOrCjlKVAbhqjkkHqAii/vjFxSo0zmuK0qc/cohVPy8Tz6YBX/abweoay1qdMfvfDUmANXJjptcT8hhaThTZKn3oaaxYXUGEHP1JB3tGH9MvSqZetTy5zNQxrFWqHgsvIGpe/oBgTkskatNe8Usr2IAvb/JwAfJLRPdGsrAEqddhESCwi9mg3Gw6HBYUciGDUyxamdUIirtfd2kiL25DBmvw7hAVVzFemHAF2reIR/SbY5dxPjpSo9Ok+umrMEi4KzA5XtgHTinGsqVErQUD4S1UkiL2VIvJwN4z+0A92VpVQxEBRp6G5+ERy+8cJHE+KVa6hWWQp8Nrid/Y4+4XwWrUcCCFm5AmBgOnfs+zIrpUqZs6vEoQshK7SdrdN8Of2SRNNVKfxUisR7THzxX2c4VTp5dKNMHSt52JPOT1PScFxwVCdSSjHmpKn5i+Aw06VSfDXDRuHST6eH88XBHRiDRn+ak0T6hjgzTo1NnKuP5hf/lz+WLu5VvvMsf5bAcl4twxAVPe1lEgCRKmTO45EkeLfrgRV7PVUqlkcP4oMVNM2mATE+ow65Nog6GZztIPigbjUY+eKWyuV1uKq9yzA6qdiSHtIswAnmIg89sAOp5GpWCmtQqGqqaV0qCVUGRAgiL9Z3xvfs42Zp0FaoSiD4hSKwBNgOUEXtuN8Fcn2fFCkTQNQiJJZjrmLbEBhHIyBgLw3jWaas40PT7sadLObmfiKAGTflbAZMnwunQAFRqugVATdNNlMEmA4N26gDzGD3D8opHhNJ9Wo940zD9ZMkAW22GBmZ4hXZ0L0DMxNakrBtPxBQV8IjnjzimdRnqKyEGmRGgwQDcaRpkD0NjgDFLK5jLBlTToZpVh4hEk7eQMW3jBuhnG0yxg9QpH0bYHA/Ld46ELFJlIkFCCbT4hPiOnrOL85SchUalViYApsZMbC5Fo3FxywFXFKiujK2zAgkf2xxHO8PZK1UOEaRAZgBFjpIAsGJjfz647JxjhYWm1QNoeBNJiSFJ3lwOn545zx2g5BJRkJsCRaRfwkiJwAfjIFPhtFAdTM7agIgETO3IG2FDuWVhqBBnmI5+eGKtm2Dr3hCgA30dQVuLiYO8RfGapSRjqJFUEBC5JBBFgR/EbjfofXAZgFWjpBYs4Oq9pXy8uuDOVqu9EOouIBAG8xHobm+AJUkFwF0wZ2s0XEeZvghwDNIqMO8ht9LSAY2CnaT5xgClJKRBSRSa/+6ituf5pQnzAGI8dylWmA9WuSpAGkrpDAbAKBpMdIjfE6lZH6SfP8+uAPG7uiKCDG3qTgCGWz6NTEU1LU9R1EAqi+SkQSSRBbzMWxdwrtSVddVQoOiLpABHJheOthgBn6TUl7siCTc9Y29v0xZkOEM6GoZCCdtzG+/LAPfF81WemGLLXprDKpF2tYBl3E9J2wuZzN1ERU7sKk6lkgkE8g8T5b+WM+SzFbKEwupd4JNucqR6xznFfEO0L1jo7tFBImxJn1O3tgC/dqFVpaEJ0lYi9wCLEGx38/TD5luIsSrDPjKJXpiodap8S+FwrvYHa3v1xyPK8bdFZLOrWOqbiSb3F74dOynEKyd1SfuWCTUFOuABpblJAYMZJHkBywDrUq5KoYfMZ3Pn+FTUZD7DTT+uN/DqVRR/+pwunSH8VdlBHqqAn/tgFk+3ut1GqnlqbMVVkphwxH8xNgeuk/ngvxPhlSsQ9SrVr0+aJWKKfIhPCR1tPngL62fq03Vs5xDL0gDJpU1UBh0M6nj0jCP2i4LxGsWNNiuU1SugMAae6mAJNjsxFxsN8NVWlWACUOH01A2LIGA9Gc6fpjFnuzGczGk5rN00QbKPEfkNKj54BX4H2MbOgAuF0khqn8QHLQOfmSPfHq9goqOt2CsQG6wY29uuHD7BSytComWzNUVbGSojYiwi07TJ5YYuz1MNQpvTMgruZufvSSS0zO5wCHkOxhQiVO/QYbuE9m6YjwlT5W+mGeil7r8saadIHcAYDLl8jp2II+vzGNneR8VvXbFi0DyjEtJmCJwH1IziS1DzU/PEe4F4sT0/Tb6YuSmeZnAc04nQzTl6YYlADBYHXpYc2Y/8AabdMbeA5Wo+VRHqKjLYN4XaTPt6GcRqZ7vKZBSpqINgbTyBZSYPtjT2dpOKS98RTcie5WQ19iXNyY6RE3wHnGMo1Oleq0ExpCgTYaiJJ8M8jtO+MLIroy0KlSk8AOipBBFjDFTP+XxfQyITXWqfaGYiQlRtRXcCFUDVOwDTg1QoKtOT3lOQCATDJtILEkctvxwGPLrTp0e7zDhV0iGbdT90hmnU3Xp0jBHhr6qYJCLIgXFQm1izBRJMbDfGHOcOy+Yde9q61NlQtZjve9zI2EYwUSlN5hiRAKppprb0JaAonxWMDAHKmXBrK7S5USFtZhswnY3640tDMtRykgfC0eGdwGgH8cCRoNQNVRdbeFZ0qzarj1Pvy5Y0ZOp46irl6oJ2d7IzAcy0kX5gH8sBqosHq6g0hFggVJgG4lAIv1J2xi7h9DK+WRlUFlpkhyd/hF4F7DGHjX2mlqOWCAsNdQIQ0sIFyRqJiBYdMbeE0a7KK1SqQxADLogR00tznnA3wCNxjK5TMSBk6wqAAsKAYaJFgVKwDziBOJ5HsrkqNZKpp1NUIV75gPGBJ0gA/eI3FiABh7audLHxqNVpJkAG0CTAwA7RcN7wLVDkNYDwu0RM6VB3nyOAjmuGZStLNlsu5ZiNS01HlDkBWPI7g7Xwgds/2dsClTKIJYCaCEkjeXQtum2+088dM4HwqsmktVgGD3eiLbAtqMgxJIIwRThSgtUSoatYtJLMBAB+EFQAAJ2264D80/vsu5DIykEgq42I3tiypxMVKgZxB0xPz/XHceOcA+1rVpV2BXVKVYUsjWlRB2kHeJB8sLVPszTyatpoGqASGrFUsCY8RqSoEdBG3M4Dl/Gs13jIZDQsSPU7+fr5YPcOLHRTpnTpQaiAeYuIFyTJt64N8c7GV80QMtlAjUzpYlqayCBpgBvEo5NeRzMWEVcjWoP3dSmyvIkMCDAtItdfMYC5st4CTB0GCSY8J2Ecr4Xc7RWnUVo1CfECSAfKRB26YZu8GsssDWt7SJAifwwA4nL2Ht5/2wBijxalR092mWpkD4kphmB66qpdvlgPxvjC1SDqZifi1c/XARkj9MRRZOA306jTpbxC2nUTFjI2MgG4tG+Ow9me1mX7gPRoJRc2qBRJJHMs3iM+ZOOMIxFlYzEex39sbMnmXpIFEyxJjy5T054Dqmf7ZMQfHboMAa3axyWBNotf8b/5bCXXpV1pmo3wzBgzHSfLA85oxEAz1vgHLN8fPI7i0egkWx1z9neYL5KmSxLXFxEQdo/PH53ybl6g1GfKwGP0d2N4VoylKRDFZMkEjVcRHKP8ADgGSmI6+3+RjTSQdMYaNWDG/lscEKT+UYD1qd7e+PjqHIHFigHfFunAUrB/vizRj3uhiejAct4f2AenUVzmaltwg0knyJnSOu5w3fZ0Vdo6sd/nj6shqLKMSPiEE8vQj8cUZnKkTJkadQk3HUfLAVVUpEQ1TUOusyJ/mHXpjKnGqKKAzqQLeHmAYvPP5Yy1KUgiQtMghpUEQTYxEn2PPA3/THrK3dUxMxqVfCoXYmTefO8TbAaeKZkmoJUEMfB0M/wAP97zbEuJa6NMOURpYLDVNUMdh4dj+m+CS0FHgoKZADalYMNY5CbLIkxaSBgPxTtYcsxoqCDoEa0IqajzJmN72BEYBm4Tk+9ZKz1u8sdAWIANiSSZJ3GJcc44KICKuuqR4aYM/M+nPAXJUM2GUKhSmINSvU0Cqy3J0Lp0gTeDffnjTwfslTp5sViKtUQYNTSwuPj5XJmABacAC4Xl8+9TVTRqE1PGCsAAmS2lnUn187Yba9CuVJ72RYsqDSNr/ALy5/wCMeomca8vw0VKjVQHUTs1RiJXmqAwBYbHBFcoVQXDMOZ5k+/0wALK5Z2EuKmkQQWaGBG4gSsHHtWhULSwpq0+EopYkdeRB9Dvi9Mu7MVaoSG1A7eExy0gFbHecY8nwgoQAQQLNF2YdNRqFgDvaOUzgNJC5gK/xBktVEC3Mb+Z688DG4akhIdoMXao5VpBkBgQItcEe+NGdywcmn3wBJI0hl3F4sN/PfE6eRSoGFQFDI0t3jhzO40zIEWvvcxgM61ECNodm1ODrdWgHmFC6SdjEExiGbqtoddAr02IDeErpLfMxI3IMEjFnHqcGmg7wiQWNILqJXxKskaQLGRvt1xNfsjuRJp1Sw1IGgsyrq0sosbGYG/tgF9qlRjTVand1ioKKWqNTeIkOBdGkRPInYziaZrMVM3FWiDUpSve0T8KsLiGPiWdJmAfLfBjiOVpV3VIMKs3kKwvbUGBn+nbn0ODh+SbK6Fp1AaYkL3pbwEtYA6bgDlI+uAp452bpZsarpWUXqgqJYCRrUfF6iCMca4nlmWoQ4MyRYRtY8r7Y7B2k+0Bw9HvGqBVP7kjQxk/EpEzE7HmMb6HEadehozVGxSSrXvN4gypBva48sB+cKtIydsRptBtvjpva7sdlxRfM5Vm0qwVkaLGdJvMgz6z5YRhw1jywAlsfKxwYbhJxrHCACNPi9RH5nAAS9QiJaPpisUm6H5YeOD8DLSGhgOpA/G+GbK9nqTMEHxRe1h68vfALf7Ouz6tUFWrqGkiF0m/O+3yx3nKViReDOw2I9QcKHCsmaMBVNjAJXf3/AFwxrRMWLqTElbz9PrgDCFSYgzPS2L58sZ8qxvefX+2Na/TASFo/PE0fEk9sfPTn1wFqnEhitRGJBsAISmyg61EgmCo5RMkTbpjxKYqgN9wiQGW/kR+hxtpfCPTGHhn+7U/z7zYCjN1KVCIgudlJA3O/lgLxzO5ttCpTCaiNQ1a2QSBLqARpMi3rhjzVJdVNtI1GoJMXMTEnGbK0VOYzBKgnWt46U1j5SfmcBi4alOmncmoutX12hYPlcj2Jm+AnFe0VLL5rv6lNChTwVgNTEGZRCOYYEXNh5WwO7buftFcSYHdwOQlZt0vht7E0lOQoyAfCTccyTJ98Bn4HxSo9Cmz95UgyzmARqggQPigGCY9MEv8A8ky0qO+SS2kL96ZjbePPGfh1FVZtKhZSTAAk6iJMb2GEztrl0UrpVV9ABz8sA7cF401ZqmltYFVkhV/29JPxtYcth5Yk3F2dWpktTqM5RCB4rEAsFYEAX3M9cc44rVZVBUlTKXBg/e6emGPsNSUwxA1Mx1GLmAkSee5wDxlsiqCSzExBYuSYE3uYm94H5Yy5miCRqLBJiTphpjoOYt6EzgVxHMN39Mamju1MSd9Rv6+ePeAVWYuWYtDACTMAuZAnlYfLAac9QR4D06LOAQGJNhOywLWEQDywGr9moZnau4MXKsVve3UC42JuNxcYYM94fht4uVt5nG+qg2gQVaRG+AUf9DKUIp1WnWGZ6TszEL8IuYk2DQDIvj3NUa2Zy9XQ1NM0pAU0jcMt4JIBJ+LlBwT4hTArhAAENHUVjw6g1jG023xqakorU4AE0mJgblWQLPoNumA5twjthXypLPRdabn7waC/3vEZgzJj6YZsjXoZ6Cq91rJDeKZMEyoiJm59MHeKOZNz/gOAfGKCrWlVVSaIYkAA6o3kc/PAbKvZ+pQQstQsAPujku0qwYERO1/bAPgvCaeZINRgKgJZKtLUtp+E6rSY25crY6RlvgX+kfhgB2xOmiNPhlxMW3MHbywGDLVMotQropqGhX1oAXYkQQIOoT52xTnex+ULEfZylt6THTN/uyY/44TeE3SrN9NUBfIdB0GOq5YyFnoMByU8G0koVIEmCykSOWNK9mo2WmZ31W+Rx1PjSA5epIBhSb9Rha4YggWHPALuV7MVBAIgTIiD7zhlyHDnTwySPOST72GC+VFv864KKotbADqeWjYCDv7df0xbTor5AzJAtOCSDHxpiZgT1jADcxrHwgE+tgD1nfF2QqNoBeNRP3CSPwti8/Fi6ionAXKcTxSTbEkO+Aux9pxCgbYsGA/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8200" name="Picture 8" descr="http://upload.wikimedia.org/wikipedia/commons/5/50/Bundesarchiv_Bild_146-1990-071-31,_Nordafrika,_Rommel,_Bayerle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37" y="4077073"/>
            <a:ext cx="3255913" cy="22447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490258" y="6211670"/>
            <a:ext cx="3236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németek segítséget nyújtanak</a:t>
            </a:r>
            <a:br>
              <a:rPr lang="hu-H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olaszoknak Görögországnak</a:t>
            </a:r>
          </a:p>
        </p:txBody>
      </p:sp>
    </p:spTree>
    <p:extLst>
      <p:ext uri="{BB962C8B-B14F-4D97-AF65-F5344CB8AC3E}">
        <p14:creationId xmlns:p14="http://schemas.microsoft.com/office/powerpoint/2010/main" val="94348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4791</TotalTime>
  <Words>726</Words>
  <Application>Microsoft Office PowerPoint</Application>
  <PresentationFormat>Diavetítés a képernyőre (4:3 oldalarány)</PresentationFormat>
  <Paragraphs>48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5" baseType="lpstr">
      <vt:lpstr>Arial</vt:lpstr>
      <vt:lpstr>Calibri</vt:lpstr>
      <vt:lpstr>Monotype Corsiva</vt:lpstr>
      <vt:lpstr>Times New Roman</vt:lpstr>
      <vt:lpstr>Office-téma</vt:lpstr>
      <vt:lpstr>A II. világháború közvetlen előzményei és története 1939 - 1945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Nagykanizsa, Városkapu, krt. 1/a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II. világháború közvetlen előzményei és története 1939 - 1945</dc:title>
  <dc:creator>Tikos Kálmán</dc:creator>
  <cp:lastModifiedBy>Kálmán Tikos</cp:lastModifiedBy>
  <cp:revision>342</cp:revision>
  <dcterms:created xsi:type="dcterms:W3CDTF">2014-02-11T08:13:09Z</dcterms:created>
  <dcterms:modified xsi:type="dcterms:W3CDTF">2022-12-28T13:08:19Z</dcterms:modified>
</cp:coreProperties>
</file>